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4" r:id="rId3"/>
    <p:sldId id="310" r:id="rId4"/>
    <p:sldId id="309" r:id="rId5"/>
    <p:sldId id="311" r:id="rId6"/>
    <p:sldId id="312" r:id="rId7"/>
    <p:sldId id="313" r:id="rId8"/>
    <p:sldId id="314" r:id="rId9"/>
    <p:sldId id="315" r:id="rId10"/>
    <p:sldId id="316" r:id="rId11"/>
    <p:sldId id="317" r:id="rId12"/>
    <p:sldId id="318" r:id="rId13"/>
    <p:sldId id="319" r:id="rId14"/>
    <p:sldId id="320" r:id="rId15"/>
    <p:sldId id="308" r:id="rId16"/>
    <p:sldId id="283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20E08C1-90BF-4534-BD7A-DAEA9BA65DA9}" v="4665" dt="2023-09-17T15:03:39.40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stin D. Reed" userId="c6a793dc6dee29d5" providerId="LiveId" clId="{B20E08C1-90BF-4534-BD7A-DAEA9BA65DA9}"/>
    <pc:docChg chg="custSel addSld delSld modSld">
      <pc:chgData name="Justin D. Reed" userId="c6a793dc6dee29d5" providerId="LiveId" clId="{B20E08C1-90BF-4534-BD7A-DAEA9BA65DA9}" dt="2023-09-17T15:03:39.409" v="4906" actId="20577"/>
      <pc:docMkLst>
        <pc:docMk/>
      </pc:docMkLst>
      <pc:sldChg chg="addSp delSp modSp mod">
        <pc:chgData name="Justin D. Reed" userId="c6a793dc6dee29d5" providerId="LiveId" clId="{B20E08C1-90BF-4534-BD7A-DAEA9BA65DA9}" dt="2023-09-05T03:17:49.874" v="4902" actId="931"/>
        <pc:sldMkLst>
          <pc:docMk/>
          <pc:sldMk cId="3061026221" sldId="256"/>
        </pc:sldMkLst>
        <pc:spChg chg="del mod">
          <ac:chgData name="Justin D. Reed" userId="c6a793dc6dee29d5" providerId="LiveId" clId="{B20E08C1-90BF-4534-BD7A-DAEA9BA65DA9}" dt="2023-09-05T03:17:33.011" v="4900" actId="478"/>
          <ac:spMkLst>
            <pc:docMk/>
            <pc:sldMk cId="3061026221" sldId="256"/>
            <ac:spMk id="2" creationId="{4B1C940D-78CE-4152-BE0C-FD2CE730975B}"/>
          </ac:spMkLst>
        </pc:spChg>
        <pc:spChg chg="del">
          <ac:chgData name="Justin D. Reed" userId="c6a793dc6dee29d5" providerId="LiveId" clId="{B20E08C1-90BF-4534-BD7A-DAEA9BA65DA9}" dt="2023-09-05T02:05:50.955" v="18" actId="478"/>
          <ac:spMkLst>
            <pc:docMk/>
            <pc:sldMk cId="3061026221" sldId="256"/>
            <ac:spMk id="3" creationId="{40074364-8D3B-4983-A9A8-24FBCDDD33EB}"/>
          </ac:spMkLst>
        </pc:spChg>
        <pc:spChg chg="add del mod">
          <ac:chgData name="Justin D. Reed" userId="c6a793dc6dee29d5" providerId="LiveId" clId="{B20E08C1-90BF-4534-BD7A-DAEA9BA65DA9}" dt="2023-09-05T03:17:29.727" v="4898" actId="478"/>
          <ac:spMkLst>
            <pc:docMk/>
            <pc:sldMk cId="3061026221" sldId="256"/>
            <ac:spMk id="5" creationId="{6B3C9043-4234-FFEC-6973-E3CD2C0067CF}"/>
          </ac:spMkLst>
        </pc:spChg>
        <pc:spChg chg="add del mod">
          <ac:chgData name="Justin D. Reed" userId="c6a793dc6dee29d5" providerId="LiveId" clId="{B20E08C1-90BF-4534-BD7A-DAEA9BA65DA9}" dt="2023-09-05T03:17:35.051" v="4901" actId="478"/>
          <ac:spMkLst>
            <pc:docMk/>
            <pc:sldMk cId="3061026221" sldId="256"/>
            <ac:spMk id="7" creationId="{1A68E608-98E7-1D53-467D-4044807489C8}"/>
          </ac:spMkLst>
        </pc:spChg>
        <pc:picChg chg="add mod">
          <ac:chgData name="Justin D. Reed" userId="c6a793dc6dee29d5" providerId="LiveId" clId="{B20E08C1-90BF-4534-BD7A-DAEA9BA65DA9}" dt="2023-09-05T03:17:49.874" v="4902" actId="931"/>
          <ac:picMkLst>
            <pc:docMk/>
            <pc:sldMk cId="3061026221" sldId="256"/>
            <ac:picMk id="9" creationId="{C5B36088-F2EB-17A4-37AD-529ACAE49066}"/>
          </ac:picMkLst>
        </pc:picChg>
      </pc:sldChg>
      <pc:sldChg chg="modSp mod modTransition">
        <pc:chgData name="Justin D. Reed" userId="c6a793dc6dee29d5" providerId="LiveId" clId="{B20E08C1-90BF-4534-BD7A-DAEA9BA65DA9}" dt="2023-09-17T02:12:54.918" v="4905"/>
        <pc:sldMkLst>
          <pc:docMk/>
          <pc:sldMk cId="3372097694" sldId="283"/>
        </pc:sldMkLst>
        <pc:spChg chg="mod">
          <ac:chgData name="Justin D. Reed" userId="c6a793dc6dee29d5" providerId="LiveId" clId="{B20E08C1-90BF-4534-BD7A-DAEA9BA65DA9}" dt="2023-09-05T02:06:21.140" v="96" actId="20577"/>
          <ac:spMkLst>
            <pc:docMk/>
            <pc:sldMk cId="3372097694" sldId="283"/>
            <ac:spMk id="4" creationId="{E5D7EE40-CFB1-411B-B9A5-3D4A940C3B0F}"/>
          </ac:spMkLst>
        </pc:spChg>
      </pc:sldChg>
      <pc:sldChg chg="modSp mod modTransition modAnim">
        <pc:chgData name="Justin D. Reed" userId="c6a793dc6dee29d5" providerId="LiveId" clId="{B20E08C1-90BF-4534-BD7A-DAEA9BA65DA9}" dt="2023-09-05T03:18:06.417" v="4904"/>
        <pc:sldMkLst>
          <pc:docMk/>
          <pc:sldMk cId="2232284009" sldId="284"/>
        </pc:sldMkLst>
        <pc:spChg chg="mod">
          <ac:chgData name="Justin D. Reed" userId="c6a793dc6dee29d5" providerId="LiveId" clId="{B20E08C1-90BF-4534-BD7A-DAEA9BA65DA9}" dt="2023-09-05T02:06:29.128" v="117" actId="20577"/>
          <ac:spMkLst>
            <pc:docMk/>
            <pc:sldMk cId="2232284009" sldId="284"/>
            <ac:spMk id="2" creationId="{3F137064-C405-4669-B17F-DE9821AB6EF6}"/>
          </ac:spMkLst>
        </pc:spChg>
        <pc:spChg chg="mod">
          <ac:chgData name="Justin D. Reed" userId="c6a793dc6dee29d5" providerId="LiveId" clId="{B20E08C1-90BF-4534-BD7A-DAEA9BA65DA9}" dt="2023-09-05T02:10:00.317" v="513" actId="20577"/>
          <ac:spMkLst>
            <pc:docMk/>
            <pc:sldMk cId="2232284009" sldId="284"/>
            <ac:spMk id="3" creationId="{A9E165BB-F099-4517-BC5D-F6888EC3E787}"/>
          </ac:spMkLst>
        </pc:spChg>
      </pc:sldChg>
      <pc:sldChg chg="del">
        <pc:chgData name="Justin D. Reed" userId="c6a793dc6dee29d5" providerId="LiveId" clId="{B20E08C1-90BF-4534-BD7A-DAEA9BA65DA9}" dt="2023-09-05T02:05:56.950" v="19" actId="47"/>
        <pc:sldMkLst>
          <pc:docMk/>
          <pc:sldMk cId="3537658149" sldId="303"/>
        </pc:sldMkLst>
      </pc:sldChg>
      <pc:sldChg chg="modSp mod modTransition modAnim">
        <pc:chgData name="Justin D. Reed" userId="c6a793dc6dee29d5" providerId="LiveId" clId="{B20E08C1-90BF-4534-BD7A-DAEA9BA65DA9}" dt="2023-09-17T02:12:54.918" v="4905"/>
        <pc:sldMkLst>
          <pc:docMk/>
          <pc:sldMk cId="1272461983" sldId="308"/>
        </pc:sldMkLst>
        <pc:spChg chg="mod">
          <ac:chgData name="Justin D. Reed" userId="c6a793dc6dee29d5" providerId="LiveId" clId="{B20E08C1-90BF-4534-BD7A-DAEA9BA65DA9}" dt="2023-09-05T02:06:38.773" v="135" actId="20577"/>
          <ac:spMkLst>
            <pc:docMk/>
            <pc:sldMk cId="1272461983" sldId="308"/>
            <ac:spMk id="2" creationId="{3F137064-C405-4669-B17F-DE9821AB6EF6}"/>
          </ac:spMkLst>
        </pc:spChg>
        <pc:spChg chg="mod">
          <ac:chgData name="Justin D. Reed" userId="c6a793dc6dee29d5" providerId="LiveId" clId="{B20E08C1-90BF-4534-BD7A-DAEA9BA65DA9}" dt="2023-09-05T02:45:04.530" v="4897" actId="20577"/>
          <ac:spMkLst>
            <pc:docMk/>
            <pc:sldMk cId="1272461983" sldId="308"/>
            <ac:spMk id="3" creationId="{A9E165BB-F099-4517-BC5D-F6888EC3E787}"/>
          </ac:spMkLst>
        </pc:spChg>
      </pc:sldChg>
      <pc:sldChg chg="modSp add mod modTransition modAnim">
        <pc:chgData name="Justin D. Reed" userId="c6a793dc6dee29d5" providerId="LiveId" clId="{B20E08C1-90BF-4534-BD7A-DAEA9BA65DA9}" dt="2023-09-17T02:12:54.918" v="4905"/>
        <pc:sldMkLst>
          <pc:docMk/>
          <pc:sldMk cId="2228607580" sldId="309"/>
        </pc:sldMkLst>
        <pc:spChg chg="mod">
          <ac:chgData name="Justin D. Reed" userId="c6a793dc6dee29d5" providerId="LiveId" clId="{B20E08C1-90BF-4534-BD7A-DAEA9BA65DA9}" dt="2023-09-05T02:12:22.587" v="869" actId="27636"/>
          <ac:spMkLst>
            <pc:docMk/>
            <pc:sldMk cId="2228607580" sldId="309"/>
            <ac:spMk id="2" creationId="{3F137064-C405-4669-B17F-DE9821AB6EF6}"/>
          </ac:spMkLst>
        </pc:spChg>
        <pc:spChg chg="mod">
          <ac:chgData name="Justin D. Reed" userId="c6a793dc6dee29d5" providerId="LiveId" clId="{B20E08C1-90BF-4534-BD7A-DAEA9BA65DA9}" dt="2023-09-05T02:19:35.146" v="1254" actId="20577"/>
          <ac:spMkLst>
            <pc:docMk/>
            <pc:sldMk cId="2228607580" sldId="309"/>
            <ac:spMk id="3" creationId="{A9E165BB-F099-4517-BC5D-F6888EC3E787}"/>
          </ac:spMkLst>
        </pc:spChg>
      </pc:sldChg>
      <pc:sldChg chg="del">
        <pc:chgData name="Justin D. Reed" userId="c6a793dc6dee29d5" providerId="LiveId" clId="{B20E08C1-90BF-4534-BD7A-DAEA9BA65DA9}" dt="2023-09-05T02:05:57.403" v="20" actId="47"/>
        <pc:sldMkLst>
          <pc:docMk/>
          <pc:sldMk cId="2235129422" sldId="309"/>
        </pc:sldMkLst>
      </pc:sldChg>
      <pc:sldChg chg="del">
        <pc:chgData name="Justin D. Reed" userId="c6a793dc6dee29d5" providerId="LiveId" clId="{B20E08C1-90BF-4534-BD7A-DAEA9BA65DA9}" dt="2023-09-05T02:05:57.772" v="21" actId="47"/>
        <pc:sldMkLst>
          <pc:docMk/>
          <pc:sldMk cId="773025391" sldId="310"/>
        </pc:sldMkLst>
      </pc:sldChg>
      <pc:sldChg chg="modSp add modAnim">
        <pc:chgData name="Justin D. Reed" userId="c6a793dc6dee29d5" providerId="LiveId" clId="{B20E08C1-90BF-4534-BD7A-DAEA9BA65DA9}" dt="2023-09-05T02:11:37.661" v="823" actId="20577"/>
        <pc:sldMkLst>
          <pc:docMk/>
          <pc:sldMk cId="1793730265" sldId="310"/>
        </pc:sldMkLst>
        <pc:spChg chg="mod">
          <ac:chgData name="Justin D. Reed" userId="c6a793dc6dee29d5" providerId="LiveId" clId="{B20E08C1-90BF-4534-BD7A-DAEA9BA65DA9}" dt="2023-09-05T02:11:37.661" v="823" actId="20577"/>
          <ac:spMkLst>
            <pc:docMk/>
            <pc:sldMk cId="1793730265" sldId="310"/>
            <ac:spMk id="3" creationId="{A9E165BB-F099-4517-BC5D-F6888EC3E787}"/>
          </ac:spMkLst>
        </pc:spChg>
      </pc:sldChg>
      <pc:sldChg chg="modSp add modTransition modAnim">
        <pc:chgData name="Justin D. Reed" userId="c6a793dc6dee29d5" providerId="LiveId" clId="{B20E08C1-90BF-4534-BD7A-DAEA9BA65DA9}" dt="2023-09-17T02:12:54.918" v="4905"/>
        <pc:sldMkLst>
          <pc:docMk/>
          <pc:sldMk cId="5108371" sldId="311"/>
        </pc:sldMkLst>
        <pc:spChg chg="mod">
          <ac:chgData name="Justin D. Reed" userId="c6a793dc6dee29d5" providerId="LiveId" clId="{B20E08C1-90BF-4534-BD7A-DAEA9BA65DA9}" dt="2023-09-05T02:21:43.699" v="1511" actId="20577"/>
          <ac:spMkLst>
            <pc:docMk/>
            <pc:sldMk cId="5108371" sldId="311"/>
            <ac:spMk id="3" creationId="{A9E165BB-F099-4517-BC5D-F6888EC3E787}"/>
          </ac:spMkLst>
        </pc:spChg>
      </pc:sldChg>
      <pc:sldChg chg="del">
        <pc:chgData name="Justin D. Reed" userId="c6a793dc6dee29d5" providerId="LiveId" clId="{B20E08C1-90BF-4534-BD7A-DAEA9BA65DA9}" dt="2023-09-05T02:05:58.187" v="22" actId="47"/>
        <pc:sldMkLst>
          <pc:docMk/>
          <pc:sldMk cId="3496585288" sldId="311"/>
        </pc:sldMkLst>
      </pc:sldChg>
      <pc:sldChg chg="modSp add modTransition modAnim">
        <pc:chgData name="Justin D. Reed" userId="c6a793dc6dee29d5" providerId="LiveId" clId="{B20E08C1-90BF-4534-BD7A-DAEA9BA65DA9}" dt="2023-09-17T02:12:54.918" v="4905"/>
        <pc:sldMkLst>
          <pc:docMk/>
          <pc:sldMk cId="996856338" sldId="312"/>
        </pc:sldMkLst>
        <pc:spChg chg="mod">
          <ac:chgData name="Justin D. Reed" userId="c6a793dc6dee29d5" providerId="LiveId" clId="{B20E08C1-90BF-4534-BD7A-DAEA9BA65DA9}" dt="2023-09-05T02:23:52.855" v="1836" actId="20577"/>
          <ac:spMkLst>
            <pc:docMk/>
            <pc:sldMk cId="996856338" sldId="312"/>
            <ac:spMk id="3" creationId="{A9E165BB-F099-4517-BC5D-F6888EC3E787}"/>
          </ac:spMkLst>
        </pc:spChg>
      </pc:sldChg>
      <pc:sldChg chg="del">
        <pc:chgData name="Justin D. Reed" userId="c6a793dc6dee29d5" providerId="LiveId" clId="{B20E08C1-90BF-4534-BD7A-DAEA9BA65DA9}" dt="2023-09-05T02:05:58.599" v="23" actId="47"/>
        <pc:sldMkLst>
          <pc:docMk/>
          <pc:sldMk cId="3991807252" sldId="312"/>
        </pc:sldMkLst>
      </pc:sldChg>
      <pc:sldChg chg="del">
        <pc:chgData name="Justin D. Reed" userId="c6a793dc6dee29d5" providerId="LiveId" clId="{B20E08C1-90BF-4534-BD7A-DAEA9BA65DA9}" dt="2023-09-05T02:05:59.061" v="24" actId="47"/>
        <pc:sldMkLst>
          <pc:docMk/>
          <pc:sldMk cId="1345614781" sldId="313"/>
        </pc:sldMkLst>
      </pc:sldChg>
      <pc:sldChg chg="modSp add modTransition modAnim">
        <pc:chgData name="Justin D. Reed" userId="c6a793dc6dee29d5" providerId="LiveId" clId="{B20E08C1-90BF-4534-BD7A-DAEA9BA65DA9}" dt="2023-09-17T02:12:54.918" v="4905"/>
        <pc:sldMkLst>
          <pc:docMk/>
          <pc:sldMk cId="4209381836" sldId="313"/>
        </pc:sldMkLst>
        <pc:spChg chg="mod">
          <ac:chgData name="Justin D. Reed" userId="c6a793dc6dee29d5" providerId="LiveId" clId="{B20E08C1-90BF-4534-BD7A-DAEA9BA65DA9}" dt="2023-09-05T02:26:04.952" v="2152" actId="20577"/>
          <ac:spMkLst>
            <pc:docMk/>
            <pc:sldMk cId="4209381836" sldId="313"/>
            <ac:spMk id="3" creationId="{A9E165BB-F099-4517-BC5D-F6888EC3E787}"/>
          </ac:spMkLst>
        </pc:spChg>
      </pc:sldChg>
      <pc:sldChg chg="del">
        <pc:chgData name="Justin D. Reed" userId="c6a793dc6dee29d5" providerId="LiveId" clId="{B20E08C1-90BF-4534-BD7A-DAEA9BA65DA9}" dt="2023-09-05T02:05:59.603" v="25" actId="47"/>
        <pc:sldMkLst>
          <pc:docMk/>
          <pc:sldMk cId="1781980384" sldId="314"/>
        </pc:sldMkLst>
      </pc:sldChg>
      <pc:sldChg chg="modSp add modTransition modAnim">
        <pc:chgData name="Justin D. Reed" userId="c6a793dc6dee29d5" providerId="LiveId" clId="{B20E08C1-90BF-4534-BD7A-DAEA9BA65DA9}" dt="2023-09-17T02:12:54.918" v="4905"/>
        <pc:sldMkLst>
          <pc:docMk/>
          <pc:sldMk cId="3344907561" sldId="314"/>
        </pc:sldMkLst>
        <pc:spChg chg="mod">
          <ac:chgData name="Justin D. Reed" userId="c6a793dc6dee29d5" providerId="LiveId" clId="{B20E08C1-90BF-4534-BD7A-DAEA9BA65DA9}" dt="2023-09-05T02:29:13.343" v="2601" actId="20577"/>
          <ac:spMkLst>
            <pc:docMk/>
            <pc:sldMk cId="3344907561" sldId="314"/>
            <ac:spMk id="3" creationId="{A9E165BB-F099-4517-BC5D-F6888EC3E787}"/>
          </ac:spMkLst>
        </pc:spChg>
      </pc:sldChg>
      <pc:sldChg chg="modSp add modTransition modAnim">
        <pc:chgData name="Justin D. Reed" userId="c6a793dc6dee29d5" providerId="LiveId" clId="{B20E08C1-90BF-4534-BD7A-DAEA9BA65DA9}" dt="2023-09-17T02:12:54.918" v="4905"/>
        <pc:sldMkLst>
          <pc:docMk/>
          <pc:sldMk cId="2975491139" sldId="315"/>
        </pc:sldMkLst>
        <pc:spChg chg="mod">
          <ac:chgData name="Justin D. Reed" userId="c6a793dc6dee29d5" providerId="LiveId" clId="{B20E08C1-90BF-4534-BD7A-DAEA9BA65DA9}" dt="2023-09-05T02:31:12.778" v="2884" actId="20577"/>
          <ac:spMkLst>
            <pc:docMk/>
            <pc:sldMk cId="2975491139" sldId="315"/>
            <ac:spMk id="3" creationId="{A9E165BB-F099-4517-BC5D-F6888EC3E787}"/>
          </ac:spMkLst>
        </pc:spChg>
      </pc:sldChg>
      <pc:sldChg chg="modSp add mod modTransition modAnim">
        <pc:chgData name="Justin D. Reed" userId="c6a793dc6dee29d5" providerId="LiveId" clId="{B20E08C1-90BF-4534-BD7A-DAEA9BA65DA9}" dt="2023-09-17T02:12:54.918" v="4905"/>
        <pc:sldMkLst>
          <pc:docMk/>
          <pc:sldMk cId="72904998" sldId="316"/>
        </pc:sldMkLst>
        <pc:spChg chg="mod">
          <ac:chgData name="Justin D. Reed" userId="c6a793dc6dee29d5" providerId="LiveId" clId="{B20E08C1-90BF-4534-BD7A-DAEA9BA65DA9}" dt="2023-09-05T02:31:34.566" v="2927" actId="27636"/>
          <ac:spMkLst>
            <pc:docMk/>
            <pc:sldMk cId="72904998" sldId="316"/>
            <ac:spMk id="2" creationId="{3F137064-C405-4669-B17F-DE9821AB6EF6}"/>
          </ac:spMkLst>
        </pc:spChg>
        <pc:spChg chg="mod">
          <ac:chgData name="Justin D. Reed" userId="c6a793dc6dee29d5" providerId="LiveId" clId="{B20E08C1-90BF-4534-BD7A-DAEA9BA65DA9}" dt="2023-09-05T02:33:40.842" v="3256" actId="20577"/>
          <ac:spMkLst>
            <pc:docMk/>
            <pc:sldMk cId="72904998" sldId="316"/>
            <ac:spMk id="3" creationId="{A9E165BB-F099-4517-BC5D-F6888EC3E787}"/>
          </ac:spMkLst>
        </pc:spChg>
      </pc:sldChg>
      <pc:sldChg chg="modSp add modTransition modAnim">
        <pc:chgData name="Justin D. Reed" userId="c6a793dc6dee29d5" providerId="LiveId" clId="{B20E08C1-90BF-4534-BD7A-DAEA9BA65DA9}" dt="2023-09-17T02:12:54.918" v="4905"/>
        <pc:sldMkLst>
          <pc:docMk/>
          <pc:sldMk cId="1751405173" sldId="317"/>
        </pc:sldMkLst>
        <pc:spChg chg="mod">
          <ac:chgData name="Justin D. Reed" userId="c6a793dc6dee29d5" providerId="LiveId" clId="{B20E08C1-90BF-4534-BD7A-DAEA9BA65DA9}" dt="2023-09-05T02:36:19.490" v="3606" actId="20577"/>
          <ac:spMkLst>
            <pc:docMk/>
            <pc:sldMk cId="1751405173" sldId="317"/>
            <ac:spMk id="3" creationId="{A9E165BB-F099-4517-BC5D-F6888EC3E787}"/>
          </ac:spMkLst>
        </pc:spChg>
      </pc:sldChg>
      <pc:sldChg chg="modSp add modTransition modAnim">
        <pc:chgData name="Justin D. Reed" userId="c6a793dc6dee29d5" providerId="LiveId" clId="{B20E08C1-90BF-4534-BD7A-DAEA9BA65DA9}" dt="2023-09-17T02:12:54.918" v="4905"/>
        <pc:sldMkLst>
          <pc:docMk/>
          <pc:sldMk cId="3757695490" sldId="318"/>
        </pc:sldMkLst>
        <pc:spChg chg="mod">
          <ac:chgData name="Justin D. Reed" userId="c6a793dc6dee29d5" providerId="LiveId" clId="{B20E08C1-90BF-4534-BD7A-DAEA9BA65DA9}" dt="2023-09-05T02:38:48.887" v="3932" actId="20577"/>
          <ac:spMkLst>
            <pc:docMk/>
            <pc:sldMk cId="3757695490" sldId="318"/>
            <ac:spMk id="3" creationId="{A9E165BB-F099-4517-BC5D-F6888EC3E787}"/>
          </ac:spMkLst>
        </pc:spChg>
      </pc:sldChg>
      <pc:sldChg chg="modSp add modTransition modAnim">
        <pc:chgData name="Justin D. Reed" userId="c6a793dc6dee29d5" providerId="LiveId" clId="{B20E08C1-90BF-4534-BD7A-DAEA9BA65DA9}" dt="2023-09-17T15:03:39.409" v="4906" actId="20577"/>
        <pc:sldMkLst>
          <pc:docMk/>
          <pc:sldMk cId="2033653264" sldId="319"/>
        </pc:sldMkLst>
        <pc:spChg chg="mod">
          <ac:chgData name="Justin D. Reed" userId="c6a793dc6dee29d5" providerId="LiveId" clId="{B20E08C1-90BF-4534-BD7A-DAEA9BA65DA9}" dt="2023-09-17T15:03:39.409" v="4906" actId="20577"/>
          <ac:spMkLst>
            <pc:docMk/>
            <pc:sldMk cId="2033653264" sldId="319"/>
            <ac:spMk id="3" creationId="{A9E165BB-F099-4517-BC5D-F6888EC3E787}"/>
          </ac:spMkLst>
        </pc:spChg>
      </pc:sldChg>
      <pc:sldChg chg="modSp add modTransition modAnim">
        <pc:chgData name="Justin D. Reed" userId="c6a793dc6dee29d5" providerId="LiveId" clId="{B20E08C1-90BF-4534-BD7A-DAEA9BA65DA9}" dt="2023-09-17T02:12:54.918" v="4905"/>
        <pc:sldMkLst>
          <pc:docMk/>
          <pc:sldMk cId="2625914833" sldId="320"/>
        </pc:sldMkLst>
        <pc:spChg chg="mod">
          <ac:chgData name="Justin D. Reed" userId="c6a793dc6dee29d5" providerId="LiveId" clId="{B20E08C1-90BF-4534-BD7A-DAEA9BA65DA9}" dt="2023-09-05T02:42:36.422" v="4490" actId="20577"/>
          <ac:spMkLst>
            <pc:docMk/>
            <pc:sldMk cId="2625914833" sldId="320"/>
            <ac:spMk id="3" creationId="{A9E165BB-F099-4517-BC5D-F6888EC3E787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414683-EE42-4019-AD2A-34A7A10D90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53212A-14DA-497D-A85D-BED0230DAA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8480EA-1E07-42F9-BDB9-D2C5F3285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97067-255B-41CB-B2AE-64BCB3609428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0E177A-DE1B-46A0-B82E-6E86B80663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3A7336-B3AB-46B8-96D2-9B7D805AA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69DC0-D471-4868-A16F-642CC4211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473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43CBB4-7BF9-45D3-B7C1-4569AA3585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6D1039-FAE3-4777-888F-41AF749DAD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BFF259-DB96-4BA3-BFF9-7A19B4827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97067-255B-41CB-B2AE-64BCB3609428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86C3CF-F048-41D2-AD95-C8A7C7BD0D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3DFE73-A494-4E68-A610-26DD36A5E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69DC0-D471-4868-A16F-642CC4211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627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C425D3E-2E80-44EE-9D89-E401DAE40C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2BC3B0-ACF7-4868-898E-7EC7BC83A8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6C7528-947B-4BA7-AED3-941C7191F5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97067-255B-41CB-B2AE-64BCB3609428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5BA31E-E534-4245-B0FF-CE29800E2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F59988-8FE8-4DB3-99E4-B141C204F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69DC0-D471-4868-A16F-642CC4211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444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A61E71-B977-4144-A939-464B788005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68D9EE-C155-4767-81DA-FD349BD009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FD26D3-17E9-475E-8226-B7B465CC8C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97067-255B-41CB-B2AE-64BCB3609428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5C8E52-37F2-4E42-84F7-98AFCB9A3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FB24AD-C3C0-4DCA-B101-2C941BC44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69DC0-D471-4868-A16F-642CC4211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531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D444CD-6298-42D4-99B8-9A14A5ED5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F7E351-2F68-4F09-B870-2C3767C9EB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C2AFE8-79CC-4C37-B3EA-3B1AA0C29F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97067-255B-41CB-B2AE-64BCB3609428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000F06-15CA-4083-A7A3-944D7A71E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46058F-5329-4979-9B8A-4B474947F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69DC0-D471-4868-A16F-642CC4211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55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FD0A77-9FD7-4A16-9D10-AF87C5C0E5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EEBD83-7818-4B01-A3ED-5E62346756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D4C391-70BC-41D8-85D7-06CF7B3989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DFB5D2-8430-4809-8EEF-8C63C5D8CB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97067-255B-41CB-B2AE-64BCB3609428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EE8786-BA3F-4AF0-B14B-0930DE31E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9B3160-D58B-4F9D-AC2B-B924BAD12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69DC0-D471-4868-A16F-642CC4211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280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B8F231-419F-42FD-B20C-4C2E88CD32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AE3977-CE54-4C48-B079-C848317E55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7D1A30-0EFC-4401-8717-C10A70D58C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1685CF-7E15-445B-B070-35E81E387D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E956431-94C9-43D8-98E5-F705A8438A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0B8499C-A193-4A6A-B756-B02457C50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97067-255B-41CB-B2AE-64BCB3609428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7DC1D8C-DFB5-43FF-B233-B55145C88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B3D1C81-8571-4D6A-832F-4B43209E6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69DC0-D471-4868-A16F-642CC4211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891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1357FA-C253-4C0F-AE13-2D2CFDE47A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34EA01-A331-4814-A5DA-936CD32D2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97067-255B-41CB-B2AE-64BCB3609428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09F032-9B49-463E-B13A-EAC61AAEE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33197D-6E05-4E10-8D5C-7C3E08404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69DC0-D471-4868-A16F-642CC4211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973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149A39-A010-4E8C-9F2B-863DDF2B6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97067-255B-41CB-B2AE-64BCB3609428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19F7236-CB1F-4CE2-84B9-A532503E7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761DA1-8B8E-4B84-986D-8377511A9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69DC0-D471-4868-A16F-642CC4211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880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61ED82-C1E3-4390-85CA-DD8A46CCA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4EEB9B-B08B-469B-BBD9-57ADB10AFB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4463CC-C2E5-4CCE-B7E0-F0EE17FA7C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DF8D8C-E2C0-442B-8D08-DC926624E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97067-255B-41CB-B2AE-64BCB3609428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DCBA93-F01B-417F-A911-2B1A32E49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715EE4-6D49-4E6B-BEE2-E698049C2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69DC0-D471-4868-A16F-642CC4211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811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2EBA2-AD5D-4774-A8E6-C0807C8D1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04332CA-AF89-458A-813B-0CAB2E709A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9CCDD0-266A-439B-B7A1-55D7D34023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D38870-EA97-4B39-8053-DF43AFD18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97067-255B-41CB-B2AE-64BCB3609428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800573-3E59-47A0-BA74-816AE8D601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2AA5B1-2080-4C3A-8303-F93567457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69DC0-D471-4868-A16F-642CC4211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471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AA44772-54E5-4D08-BEDC-BECC49CFE0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AFB288-AB5B-415E-8E57-48B3BE0FF3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C7DDA2-C57A-4BF8-ADE4-F22E11DE1D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C97067-255B-41CB-B2AE-64BCB3609428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BB2888-6476-4024-8F2A-D8947662D4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1F778C-CDF5-4085-B6F6-B348FC1970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269DC0-D471-4868-A16F-642CC4211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08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boat in the water&#10;&#10;Description automatically generated">
            <a:extLst>
              <a:ext uri="{FF2B5EF4-FFF2-40B4-BE49-F238E27FC236}">
                <a16:creationId xmlns:a16="http://schemas.microsoft.com/office/drawing/2014/main" id="{C5B36088-F2EB-17A4-37AD-529ACAE490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0262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37064-C405-4669-B17F-DE9821AB6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/>
          </a:bodyPr>
          <a:lstStyle/>
          <a:p>
            <a:r>
              <a:rPr lang="en-US" sz="6600" dirty="0">
                <a:solidFill>
                  <a:schemeClr val="bg1"/>
                </a:solidFill>
              </a:rPr>
              <a:t>2. Replacement of Judas		    15-26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E165BB-F099-4517-BC5D-F6888EC3E7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11224"/>
            <a:ext cx="12191998" cy="6602759"/>
          </a:xfrm>
        </p:spPr>
        <p:txBody>
          <a:bodyPr>
            <a:normAutofit/>
          </a:bodyPr>
          <a:lstStyle/>
          <a:p>
            <a:r>
              <a:rPr lang="en-US" sz="5000" dirty="0">
                <a:solidFill>
                  <a:schemeClr val="bg1"/>
                </a:solidFill>
              </a:rPr>
              <a:t>15: Peter takes control of group; replacement needed for Judas</a:t>
            </a:r>
          </a:p>
          <a:p>
            <a:r>
              <a:rPr lang="en-US" sz="5000" dirty="0">
                <a:solidFill>
                  <a:schemeClr val="bg1"/>
                </a:solidFill>
              </a:rPr>
              <a:t>16: Judas was a guide to those who arrested Jesus in Gethsemane</a:t>
            </a:r>
          </a:p>
          <a:p>
            <a:r>
              <a:rPr lang="en-US" sz="5000" dirty="0">
                <a:solidFill>
                  <a:schemeClr val="bg1"/>
                </a:solidFill>
              </a:rPr>
              <a:t>17: counted among us: Judas was an apostle. Warning here: all followers can fall away.</a:t>
            </a:r>
          </a:p>
          <a:p>
            <a:r>
              <a:rPr lang="en-US" sz="5000" dirty="0">
                <a:solidFill>
                  <a:schemeClr val="bg1"/>
                </a:solidFill>
              </a:rPr>
              <a:t>18-19: explanation to Gentile readers of death of Jesus</a:t>
            </a:r>
          </a:p>
        </p:txBody>
      </p:sp>
    </p:spTree>
    <p:extLst>
      <p:ext uri="{BB962C8B-B14F-4D97-AF65-F5344CB8AC3E}">
        <p14:creationId xmlns:p14="http://schemas.microsoft.com/office/powerpoint/2010/main" val="72904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37064-C405-4669-B17F-DE9821AB6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/>
          </a:bodyPr>
          <a:lstStyle/>
          <a:p>
            <a:r>
              <a:rPr lang="en-US" sz="6600" dirty="0">
                <a:solidFill>
                  <a:schemeClr val="bg1"/>
                </a:solidFill>
              </a:rPr>
              <a:t>2. Replacement of Judas		    15-26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E165BB-F099-4517-BC5D-F6888EC3E7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11224"/>
            <a:ext cx="12191998" cy="6602759"/>
          </a:xfrm>
        </p:spPr>
        <p:txBody>
          <a:bodyPr>
            <a:normAutofit/>
          </a:bodyPr>
          <a:lstStyle/>
          <a:p>
            <a:r>
              <a:rPr lang="en-US" sz="5000" dirty="0">
                <a:solidFill>
                  <a:schemeClr val="bg1"/>
                </a:solidFill>
              </a:rPr>
              <a:t>Compliments Mt. 27:6-7: priests used money from Judas to buy a field, Potter’s field, clay removed from soil to make vessels, field worthless – “strip-mined”; scattered body parts would lower value to 30 pcs. silver</a:t>
            </a:r>
          </a:p>
          <a:p>
            <a:r>
              <a:rPr lang="en-US" sz="5000" dirty="0">
                <a:solidFill>
                  <a:schemeClr val="bg1"/>
                </a:solidFill>
              </a:rPr>
              <a:t>20: Ps. 65:25, 109:8</a:t>
            </a:r>
          </a:p>
          <a:p>
            <a:r>
              <a:rPr lang="en-US" sz="5000" dirty="0">
                <a:solidFill>
                  <a:schemeClr val="bg1"/>
                </a:solidFill>
              </a:rPr>
              <a:t>21-22: did not set a precedent to perpetually reappoint apostles, Judas turned aside (25)</a:t>
            </a:r>
          </a:p>
        </p:txBody>
      </p:sp>
    </p:spTree>
    <p:extLst>
      <p:ext uri="{BB962C8B-B14F-4D97-AF65-F5344CB8AC3E}">
        <p14:creationId xmlns:p14="http://schemas.microsoft.com/office/powerpoint/2010/main" val="1751405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37064-C405-4669-B17F-DE9821AB6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/>
          </a:bodyPr>
          <a:lstStyle/>
          <a:p>
            <a:r>
              <a:rPr lang="en-US" sz="6600" dirty="0">
                <a:solidFill>
                  <a:schemeClr val="bg1"/>
                </a:solidFill>
              </a:rPr>
              <a:t>2. Replacement of Judas		    15-26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E165BB-F099-4517-BC5D-F6888EC3E7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11224"/>
            <a:ext cx="12191998" cy="6602759"/>
          </a:xfrm>
        </p:spPr>
        <p:txBody>
          <a:bodyPr>
            <a:normAutofit/>
          </a:bodyPr>
          <a:lstStyle/>
          <a:p>
            <a:r>
              <a:rPr lang="en-US" sz="5000" dirty="0">
                <a:solidFill>
                  <a:schemeClr val="bg1"/>
                </a:solidFill>
              </a:rPr>
              <a:t>3 req: 1. accompanied apostles, man rules out women, 2. been w/ Jesus and apostles during ministry, 3. witness His res.</a:t>
            </a:r>
          </a:p>
          <a:p>
            <a:r>
              <a:rPr lang="en-US" sz="5000" dirty="0">
                <a:solidFill>
                  <a:schemeClr val="bg1"/>
                </a:solidFill>
              </a:rPr>
              <a:t>Why 12 when HS fell? Why 12 at all? To correspond to 12 tribes</a:t>
            </a:r>
          </a:p>
          <a:p>
            <a:r>
              <a:rPr lang="en-US" sz="5000" dirty="0">
                <a:solidFill>
                  <a:schemeClr val="bg1"/>
                </a:solidFill>
              </a:rPr>
              <a:t>23: apparently only 2 qualified: Joseph Justus (Heb) Barsabbas (GK) [son of Sabbath, born on Sabbath?]</a:t>
            </a:r>
          </a:p>
        </p:txBody>
      </p:sp>
    </p:spTree>
    <p:extLst>
      <p:ext uri="{BB962C8B-B14F-4D97-AF65-F5344CB8AC3E}">
        <p14:creationId xmlns:p14="http://schemas.microsoft.com/office/powerpoint/2010/main" val="3757695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37064-C405-4669-B17F-DE9821AB6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/>
          </a:bodyPr>
          <a:lstStyle/>
          <a:p>
            <a:r>
              <a:rPr lang="en-US" sz="6600" dirty="0">
                <a:solidFill>
                  <a:schemeClr val="bg1"/>
                </a:solidFill>
              </a:rPr>
              <a:t>2. Replacement of Judas		    15-26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E165BB-F099-4517-BC5D-F6888EC3E7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11224"/>
            <a:ext cx="12191998" cy="6602759"/>
          </a:xfrm>
        </p:spPr>
        <p:txBody>
          <a:bodyPr>
            <a:normAutofit/>
          </a:bodyPr>
          <a:lstStyle/>
          <a:p>
            <a:r>
              <a:rPr lang="en-US" sz="5000" dirty="0">
                <a:solidFill>
                  <a:schemeClr val="bg1"/>
                </a:solidFill>
              </a:rPr>
              <a:t>Matthias: trad. one of 70, Luke 10:1</a:t>
            </a:r>
          </a:p>
          <a:p>
            <a:r>
              <a:rPr lang="en-US" sz="5000" dirty="0">
                <a:solidFill>
                  <a:schemeClr val="bg1"/>
                </a:solidFill>
              </a:rPr>
              <a:t>24,25: 2 men, 1 position: God decides, 2</a:t>
            </a:r>
            <a:r>
              <a:rPr lang="en-US" sz="5000" baseline="30000" dirty="0">
                <a:solidFill>
                  <a:schemeClr val="bg1"/>
                </a:solidFill>
              </a:rPr>
              <a:t>nd</a:t>
            </a:r>
            <a:r>
              <a:rPr lang="en-US" sz="5000" dirty="0">
                <a:solidFill>
                  <a:schemeClr val="bg1"/>
                </a:solidFill>
              </a:rPr>
              <a:t> mention of prayer. “To go to one’s own place” = “to go to the place one deserves to go because of one’s own actions/”</a:t>
            </a:r>
          </a:p>
          <a:p>
            <a:r>
              <a:rPr lang="en-US" sz="5000" dirty="0">
                <a:solidFill>
                  <a:schemeClr val="bg1"/>
                </a:solidFill>
              </a:rPr>
              <a:t>26: Lots: not exactly sure, group effort. Did not vote, God chose! Common OT thing, Lv. 16:8, Num. 26:56, Pr. 16:33 God chooses</a:t>
            </a:r>
          </a:p>
        </p:txBody>
      </p:sp>
    </p:spTree>
    <p:extLst>
      <p:ext uri="{BB962C8B-B14F-4D97-AF65-F5344CB8AC3E}">
        <p14:creationId xmlns:p14="http://schemas.microsoft.com/office/powerpoint/2010/main" val="2033653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37064-C405-4669-B17F-DE9821AB6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/>
          </a:bodyPr>
          <a:lstStyle/>
          <a:p>
            <a:r>
              <a:rPr lang="en-US" sz="6600" dirty="0">
                <a:solidFill>
                  <a:schemeClr val="bg1"/>
                </a:solidFill>
              </a:rPr>
              <a:t>2. Replacement of Judas		    15-26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E165BB-F099-4517-BC5D-F6888EC3E7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11224"/>
            <a:ext cx="12191998" cy="6602759"/>
          </a:xfrm>
        </p:spPr>
        <p:txBody>
          <a:bodyPr>
            <a:normAutofit/>
          </a:bodyPr>
          <a:lstStyle/>
          <a:p>
            <a:r>
              <a:rPr lang="en-US" sz="5000" dirty="0">
                <a:solidFill>
                  <a:schemeClr val="bg1"/>
                </a:solidFill>
              </a:rPr>
              <a:t>Once the HS comes, casting lots never used again.</a:t>
            </a:r>
          </a:p>
          <a:p>
            <a:r>
              <a:rPr lang="en-US" sz="5000" dirty="0">
                <a:solidFill>
                  <a:schemeClr val="bg1"/>
                </a:solidFill>
              </a:rPr>
              <a:t>One of the 12 – meant to be the 12</a:t>
            </a:r>
            <a:r>
              <a:rPr lang="en-US" sz="5000" baseline="30000" dirty="0">
                <a:solidFill>
                  <a:schemeClr val="bg1"/>
                </a:solidFill>
              </a:rPr>
              <a:t>th</a:t>
            </a:r>
            <a:r>
              <a:rPr lang="en-US" sz="5000" dirty="0">
                <a:solidFill>
                  <a:schemeClr val="bg1"/>
                </a:solidFill>
              </a:rPr>
              <a:t> – NOT PAUL!</a:t>
            </a:r>
          </a:p>
          <a:p>
            <a:r>
              <a:rPr lang="en-US" sz="5000" dirty="0">
                <a:solidFill>
                  <a:schemeClr val="bg1"/>
                </a:solidFill>
              </a:rPr>
              <a:t>Matthias’ name does not appear again. </a:t>
            </a:r>
          </a:p>
        </p:txBody>
      </p:sp>
    </p:spTree>
    <p:extLst>
      <p:ext uri="{BB962C8B-B14F-4D97-AF65-F5344CB8AC3E}">
        <p14:creationId xmlns:p14="http://schemas.microsoft.com/office/powerpoint/2010/main" val="2625914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37064-C405-4669-B17F-DE9821AB6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/>
          </a:bodyPr>
          <a:lstStyle/>
          <a:p>
            <a:r>
              <a:rPr lang="en-US" sz="6600" dirty="0">
                <a:solidFill>
                  <a:schemeClr val="bg1"/>
                </a:solidFill>
              </a:rPr>
              <a:t>Lessons: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E165BB-F099-4517-BC5D-F6888EC3E7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11224"/>
            <a:ext cx="12191998" cy="6602759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Jesus gave specific commands on how to preach and to whom (1:8). We would do well to obey His commands in all aspects.</a:t>
            </a:r>
          </a:p>
          <a:p>
            <a:r>
              <a:rPr lang="en-US" sz="4400" dirty="0">
                <a:solidFill>
                  <a:schemeClr val="bg1"/>
                </a:solidFill>
              </a:rPr>
              <a:t>Judas took the wrong way out of dealing with his sins. Taking one’s life never solves the problem – it only ever creates more problems.</a:t>
            </a:r>
          </a:p>
          <a:p>
            <a:r>
              <a:rPr lang="en-US" sz="4400" dirty="0">
                <a:solidFill>
                  <a:schemeClr val="bg1"/>
                </a:solidFill>
              </a:rPr>
              <a:t>God chose Matthias as the replacement for Judas. Ultimately God’s Will is always accomplished.</a:t>
            </a:r>
          </a:p>
        </p:txBody>
      </p:sp>
    </p:spTree>
    <p:extLst>
      <p:ext uri="{BB962C8B-B14F-4D97-AF65-F5344CB8AC3E}">
        <p14:creationId xmlns:p14="http://schemas.microsoft.com/office/powerpoint/2010/main" val="1272461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5D7EE40-CFB1-411B-B9A5-3D4A940C3B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solidFill>
                  <a:srgbClr val="FFFF00"/>
                </a:solidFill>
              </a:rPr>
              <a:t>Sermon © 2023 Justin D. Reed</a:t>
            </a:r>
            <a:br>
              <a:rPr lang="en-US" dirty="0">
                <a:solidFill>
                  <a:srgbClr val="FFFF00"/>
                </a:solidFill>
              </a:rPr>
            </a:br>
            <a:r>
              <a:rPr lang="en-US" dirty="0">
                <a:solidFill>
                  <a:srgbClr val="FFFF00"/>
                </a:solidFill>
              </a:rPr>
              <a:t>Presentation © 2023 Justin D. Reed</a:t>
            </a:r>
          </a:p>
          <a:p>
            <a:pPr marL="0" indent="0" algn="ctr">
              <a:buNone/>
            </a:pPr>
            <a:endParaRPr lang="en-US" dirty="0">
              <a:solidFill>
                <a:srgbClr val="FFFF00"/>
              </a:solidFill>
            </a:endParaRPr>
          </a:p>
          <a:p>
            <a:pPr marL="0" indent="0" algn="ctr">
              <a:buNone/>
            </a:pPr>
            <a:r>
              <a:rPr lang="en-US" dirty="0">
                <a:solidFill>
                  <a:srgbClr val="FFFF00"/>
                </a:solidFill>
              </a:rPr>
              <a:t>Provided free through Justin Reed’s Bible Resources</a:t>
            </a:r>
            <a:br>
              <a:rPr lang="en-US" dirty="0">
                <a:solidFill>
                  <a:srgbClr val="FFFF00"/>
                </a:solidFill>
              </a:rPr>
            </a:br>
            <a:r>
              <a:rPr lang="en-US" dirty="0">
                <a:solidFill>
                  <a:srgbClr val="FFFF00"/>
                </a:solidFill>
              </a:rPr>
              <a:t>Post Office Box 292, Woodbury TN 37190</a:t>
            </a:r>
            <a:br>
              <a:rPr lang="en-US" dirty="0">
                <a:solidFill>
                  <a:srgbClr val="FFFF00"/>
                </a:solidFill>
              </a:rPr>
            </a:br>
            <a:r>
              <a:rPr lang="en-US" dirty="0">
                <a:solidFill>
                  <a:srgbClr val="FFFF00"/>
                </a:solidFill>
              </a:rPr>
              <a:t>thejustinreedshow.com/</a:t>
            </a:r>
            <a:r>
              <a:rPr lang="en-US" dirty="0" err="1">
                <a:solidFill>
                  <a:srgbClr val="FFFF00"/>
                </a:solidFill>
              </a:rPr>
              <a:t>bibleresources</a:t>
            </a:r>
            <a:endParaRPr lang="en-US" dirty="0">
              <a:solidFill>
                <a:srgbClr val="FFFF00"/>
              </a:solidFill>
            </a:endParaRPr>
          </a:p>
          <a:p>
            <a:pPr marL="0" indent="0" algn="ctr">
              <a:buNone/>
            </a:pPr>
            <a:endParaRPr lang="en-US" dirty="0">
              <a:solidFill>
                <a:srgbClr val="FFFF00"/>
              </a:solidFill>
            </a:endParaRPr>
          </a:p>
          <a:p>
            <a:pPr marL="0" indent="0" algn="ctr">
              <a:buNone/>
            </a:pPr>
            <a:r>
              <a:rPr lang="en-US" dirty="0">
                <a:solidFill>
                  <a:srgbClr val="FFFF00"/>
                </a:solidFill>
              </a:rPr>
              <a:t>“To God be the Glory!”</a:t>
            </a:r>
          </a:p>
          <a:p>
            <a:pPr marL="0" indent="0" algn="ctr">
              <a:buNone/>
            </a:pPr>
            <a:r>
              <a:rPr lang="en-US" dirty="0">
                <a:solidFill>
                  <a:srgbClr val="FFFF00"/>
                </a:solidFill>
              </a:rPr>
              <a:t>351</a:t>
            </a:r>
          </a:p>
        </p:txBody>
      </p:sp>
    </p:spTree>
    <p:extLst>
      <p:ext uri="{BB962C8B-B14F-4D97-AF65-F5344CB8AC3E}">
        <p14:creationId xmlns:p14="http://schemas.microsoft.com/office/powerpoint/2010/main" val="33720976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37064-C405-4669-B17F-DE9821AB6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/>
          </a:bodyPr>
          <a:lstStyle/>
          <a:p>
            <a:r>
              <a:rPr lang="en-US" sz="6600" dirty="0">
                <a:solidFill>
                  <a:schemeClr val="bg1"/>
                </a:solidFill>
              </a:rPr>
              <a:t>Ascension of Christ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E165BB-F099-4517-BC5D-F6888EC3E7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11224"/>
            <a:ext cx="12191998" cy="6602759"/>
          </a:xfrm>
        </p:spPr>
        <p:txBody>
          <a:bodyPr>
            <a:normAutofit/>
          </a:bodyPr>
          <a:lstStyle/>
          <a:p>
            <a:r>
              <a:rPr lang="en-US" sz="5000" dirty="0">
                <a:solidFill>
                  <a:schemeClr val="bg1"/>
                </a:solidFill>
              </a:rPr>
              <a:t>Acts: 3</a:t>
            </a:r>
            <a:r>
              <a:rPr lang="en-US" sz="5000" baseline="30000" dirty="0">
                <a:solidFill>
                  <a:schemeClr val="bg1"/>
                </a:solidFill>
              </a:rPr>
              <a:t>rd</a:t>
            </a:r>
            <a:r>
              <a:rPr lang="en-US" sz="5000" dirty="0">
                <a:solidFill>
                  <a:schemeClr val="bg1"/>
                </a:solidFill>
              </a:rPr>
              <a:t> longest NT Book (LK, MT). MT &amp; AC same length; Luke wrote 30% of NT.</a:t>
            </a:r>
          </a:p>
          <a:p>
            <a:r>
              <a:rPr lang="en-US" sz="5000" dirty="0">
                <a:solidFill>
                  <a:schemeClr val="bg1"/>
                </a:solidFill>
              </a:rPr>
              <a:t>Penned to Gentile audience.</a:t>
            </a:r>
          </a:p>
          <a:p>
            <a:r>
              <a:rPr lang="en-US" sz="5000" dirty="0">
                <a:solidFill>
                  <a:schemeClr val="bg1"/>
                </a:solidFill>
              </a:rPr>
              <a:t>Addressed to </a:t>
            </a:r>
            <a:r>
              <a:rPr lang="en-US" sz="5000" dirty="0" err="1">
                <a:solidFill>
                  <a:schemeClr val="bg1"/>
                </a:solidFill>
              </a:rPr>
              <a:t>Theophilis</a:t>
            </a:r>
            <a:r>
              <a:rPr lang="en-US" sz="5000" dirty="0">
                <a:solidFill>
                  <a:schemeClr val="bg1"/>
                </a:solidFill>
              </a:rPr>
              <a:t> (</a:t>
            </a:r>
            <a:r>
              <a:rPr lang="en-US" sz="5000" i="1" dirty="0">
                <a:solidFill>
                  <a:schemeClr val="bg1"/>
                </a:solidFill>
              </a:rPr>
              <a:t>one who loves God OR one who is loved by God</a:t>
            </a:r>
            <a:r>
              <a:rPr lang="en-US" sz="5000" dirty="0">
                <a:solidFill>
                  <a:schemeClr val="bg1"/>
                </a:solidFill>
              </a:rPr>
              <a:t>)</a:t>
            </a:r>
          </a:p>
          <a:p>
            <a:r>
              <a:rPr lang="en-US" sz="5000" dirty="0">
                <a:solidFill>
                  <a:schemeClr val="bg1"/>
                </a:solidFill>
              </a:rPr>
              <a:t>Purpose: historical, Christological, missionary, apologetic, didactic</a:t>
            </a:r>
          </a:p>
        </p:txBody>
      </p:sp>
    </p:spTree>
    <p:extLst>
      <p:ext uri="{BB962C8B-B14F-4D97-AF65-F5344CB8AC3E}">
        <p14:creationId xmlns:p14="http://schemas.microsoft.com/office/powerpoint/2010/main" val="22322840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37064-C405-4669-B17F-DE9821AB6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/>
          </a:bodyPr>
          <a:lstStyle/>
          <a:p>
            <a:r>
              <a:rPr lang="en-US" sz="6600" dirty="0">
                <a:solidFill>
                  <a:schemeClr val="bg1"/>
                </a:solidFill>
              </a:rPr>
              <a:t>Ascension of Christ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E165BB-F099-4517-BC5D-F6888EC3E7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11224"/>
            <a:ext cx="12191998" cy="6602759"/>
          </a:xfrm>
        </p:spPr>
        <p:txBody>
          <a:bodyPr>
            <a:normAutofit/>
          </a:bodyPr>
          <a:lstStyle/>
          <a:p>
            <a:r>
              <a:rPr lang="en-US" sz="5000" dirty="0">
                <a:solidFill>
                  <a:schemeClr val="bg1"/>
                </a:solidFill>
              </a:rPr>
              <a:t>Written late 62AD/early 63AD – end of the 2 years mentioned in 28:20</a:t>
            </a:r>
          </a:p>
          <a:p>
            <a:r>
              <a:rPr lang="en-US" sz="5000" dirty="0">
                <a:solidFill>
                  <a:schemeClr val="bg1"/>
                </a:solidFill>
              </a:rPr>
              <a:t>Probably written over an extended period of time – Luke might have kept a journal</a:t>
            </a:r>
          </a:p>
          <a:p>
            <a:r>
              <a:rPr lang="en-US" sz="5000" dirty="0">
                <a:solidFill>
                  <a:schemeClr val="bg1"/>
                </a:solidFill>
              </a:rPr>
              <a:t>Themes: past times, principles, preaching, prayer, progress</a:t>
            </a:r>
          </a:p>
          <a:p>
            <a:r>
              <a:rPr lang="en-US" sz="5000" dirty="0">
                <a:solidFill>
                  <a:schemeClr val="bg1"/>
                </a:solidFill>
              </a:rPr>
              <a:t>Ch. 1 prepares for Ch. 2’s great events</a:t>
            </a:r>
          </a:p>
        </p:txBody>
      </p:sp>
    </p:spTree>
    <p:extLst>
      <p:ext uri="{BB962C8B-B14F-4D97-AF65-F5344CB8AC3E}">
        <p14:creationId xmlns:p14="http://schemas.microsoft.com/office/powerpoint/2010/main" val="17937302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37064-C405-4669-B17F-DE9821AB6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/>
          </a:bodyPr>
          <a:lstStyle/>
          <a:p>
            <a:r>
              <a:rPr lang="en-US" sz="6600" dirty="0">
                <a:solidFill>
                  <a:schemeClr val="bg1"/>
                </a:solidFill>
              </a:rPr>
              <a:t>1. Ascension							  1-14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E165BB-F099-4517-BC5D-F6888EC3E7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11224"/>
            <a:ext cx="12191998" cy="6602759"/>
          </a:xfrm>
        </p:spPr>
        <p:txBody>
          <a:bodyPr>
            <a:normAutofit/>
          </a:bodyPr>
          <a:lstStyle/>
          <a:p>
            <a:r>
              <a:rPr lang="en-US" sz="5000" dirty="0">
                <a:solidFill>
                  <a:schemeClr val="bg1"/>
                </a:solidFill>
              </a:rPr>
              <a:t>1: 1</a:t>
            </a:r>
            <a:r>
              <a:rPr lang="en-US" sz="5000" baseline="30000" dirty="0">
                <a:solidFill>
                  <a:schemeClr val="bg1"/>
                </a:solidFill>
              </a:rPr>
              <a:t>st</a:t>
            </a:r>
            <a:r>
              <a:rPr lang="en-US" sz="5000" dirty="0">
                <a:solidFill>
                  <a:schemeClr val="bg1"/>
                </a:solidFill>
              </a:rPr>
              <a:t> account (Luke), Gospel told life of Christ</a:t>
            </a:r>
          </a:p>
          <a:p>
            <a:r>
              <a:rPr lang="en-US" sz="5000" dirty="0">
                <a:solidFill>
                  <a:schemeClr val="bg1"/>
                </a:solidFill>
              </a:rPr>
              <a:t>To be effective in teaching, we must first live what we teach, 1 Tim. 4:16.</a:t>
            </a:r>
          </a:p>
          <a:p>
            <a:r>
              <a:rPr lang="en-US" sz="5000" dirty="0">
                <a:solidFill>
                  <a:schemeClr val="bg1"/>
                </a:solidFill>
              </a:rPr>
              <a:t>2: orders/commands: Great Commission</a:t>
            </a:r>
          </a:p>
          <a:p>
            <a:r>
              <a:rPr lang="en-US" sz="5000" dirty="0">
                <a:solidFill>
                  <a:schemeClr val="bg1"/>
                </a:solidFill>
              </a:rPr>
              <a:t>3: qualifications of apostleship: witness res. Jesus 40 days of appearances</a:t>
            </a:r>
          </a:p>
          <a:p>
            <a:r>
              <a:rPr lang="en-US" sz="5000" dirty="0">
                <a:solidFill>
                  <a:schemeClr val="bg1"/>
                </a:solidFill>
              </a:rPr>
              <a:t>Jesus only had one kind of kingdom in mind; apostles had many.</a:t>
            </a:r>
          </a:p>
        </p:txBody>
      </p:sp>
    </p:spTree>
    <p:extLst>
      <p:ext uri="{BB962C8B-B14F-4D97-AF65-F5344CB8AC3E}">
        <p14:creationId xmlns:p14="http://schemas.microsoft.com/office/powerpoint/2010/main" val="2228607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37064-C405-4669-B17F-DE9821AB6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/>
          </a:bodyPr>
          <a:lstStyle/>
          <a:p>
            <a:r>
              <a:rPr lang="en-US" sz="6600" dirty="0">
                <a:solidFill>
                  <a:schemeClr val="bg1"/>
                </a:solidFill>
              </a:rPr>
              <a:t>1. Ascension							  1-14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E165BB-F099-4517-BC5D-F6888EC3E7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11224"/>
            <a:ext cx="12191998" cy="6602759"/>
          </a:xfrm>
        </p:spPr>
        <p:txBody>
          <a:bodyPr>
            <a:normAutofit/>
          </a:bodyPr>
          <a:lstStyle/>
          <a:p>
            <a:r>
              <a:rPr lang="en-US" sz="5000" dirty="0">
                <a:solidFill>
                  <a:schemeClr val="bg1"/>
                </a:solidFill>
              </a:rPr>
              <a:t>4: apostles’ lack of understanding is basis for 4-8</a:t>
            </a:r>
          </a:p>
          <a:p>
            <a:r>
              <a:rPr lang="en-US" sz="5000" dirty="0">
                <a:solidFill>
                  <a:schemeClr val="bg1"/>
                </a:solidFill>
              </a:rPr>
              <a:t>5: commanded not to leave Jerusalem, starting place for church</a:t>
            </a:r>
          </a:p>
          <a:p>
            <a:r>
              <a:rPr lang="en-US" sz="5000" dirty="0">
                <a:solidFill>
                  <a:schemeClr val="bg1"/>
                </a:solidFill>
              </a:rPr>
              <a:t>Baptized: HS to guide them as promised in Jn. 14:26, 15:26, 16:13</a:t>
            </a:r>
          </a:p>
          <a:p>
            <a:r>
              <a:rPr lang="en-US" sz="5000" dirty="0">
                <a:solidFill>
                  <a:schemeClr val="bg1"/>
                </a:solidFill>
              </a:rPr>
              <a:t>6: minds elsewhere; restoring Israel was only mindset</a:t>
            </a:r>
          </a:p>
        </p:txBody>
      </p:sp>
    </p:spTree>
    <p:extLst>
      <p:ext uri="{BB962C8B-B14F-4D97-AF65-F5344CB8AC3E}">
        <p14:creationId xmlns:p14="http://schemas.microsoft.com/office/powerpoint/2010/main" val="5108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37064-C405-4669-B17F-DE9821AB6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/>
          </a:bodyPr>
          <a:lstStyle/>
          <a:p>
            <a:r>
              <a:rPr lang="en-US" sz="6600" dirty="0">
                <a:solidFill>
                  <a:schemeClr val="bg1"/>
                </a:solidFill>
              </a:rPr>
              <a:t>1. Ascension							  1-14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E165BB-F099-4517-BC5D-F6888EC3E7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11224"/>
            <a:ext cx="12191998" cy="6602759"/>
          </a:xfrm>
        </p:spPr>
        <p:txBody>
          <a:bodyPr>
            <a:normAutofit/>
          </a:bodyPr>
          <a:lstStyle/>
          <a:p>
            <a:r>
              <a:rPr lang="en-US" sz="5000" dirty="0">
                <a:solidFill>
                  <a:schemeClr val="bg1"/>
                </a:solidFill>
              </a:rPr>
              <a:t>7: times/epochs/ages: both emphasize it is not their place to know the exact time; now HS came with power</a:t>
            </a:r>
          </a:p>
          <a:p>
            <a:r>
              <a:rPr lang="en-US" sz="5000" dirty="0">
                <a:solidFill>
                  <a:schemeClr val="bg1"/>
                </a:solidFill>
              </a:rPr>
              <a:t>8: witnesses: nudge to get them started, map: start at home (Jerusalem), expand nearby (Judea, Samaria), reach out to all world (uttermost)</a:t>
            </a:r>
          </a:p>
          <a:p>
            <a:r>
              <a:rPr lang="en-US" sz="5000" dirty="0">
                <a:solidFill>
                  <a:schemeClr val="bg1"/>
                </a:solidFill>
              </a:rPr>
              <a:t>9: lifted up: doesn’t mean Heaven up</a:t>
            </a:r>
          </a:p>
        </p:txBody>
      </p:sp>
    </p:spTree>
    <p:extLst>
      <p:ext uri="{BB962C8B-B14F-4D97-AF65-F5344CB8AC3E}">
        <p14:creationId xmlns:p14="http://schemas.microsoft.com/office/powerpoint/2010/main" val="996856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37064-C405-4669-B17F-DE9821AB6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/>
          </a:bodyPr>
          <a:lstStyle/>
          <a:p>
            <a:r>
              <a:rPr lang="en-US" sz="6600" dirty="0">
                <a:solidFill>
                  <a:schemeClr val="bg1"/>
                </a:solidFill>
              </a:rPr>
              <a:t>1. Ascension							  1-14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E165BB-F099-4517-BC5D-F6888EC3E7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11224"/>
            <a:ext cx="12191998" cy="6602759"/>
          </a:xfrm>
        </p:spPr>
        <p:txBody>
          <a:bodyPr>
            <a:normAutofit/>
          </a:bodyPr>
          <a:lstStyle/>
          <a:p>
            <a:r>
              <a:rPr lang="en-US" sz="5000" dirty="0">
                <a:solidFill>
                  <a:schemeClr val="bg1"/>
                </a:solidFill>
              </a:rPr>
              <a:t>10: not 1</a:t>
            </a:r>
            <a:r>
              <a:rPr lang="en-US" sz="5000" baseline="30000" dirty="0">
                <a:solidFill>
                  <a:schemeClr val="bg1"/>
                </a:solidFill>
              </a:rPr>
              <a:t>st</a:t>
            </a:r>
            <a:r>
              <a:rPr lang="en-US" sz="5000" dirty="0">
                <a:solidFill>
                  <a:schemeClr val="bg1"/>
                </a:solidFill>
              </a:rPr>
              <a:t> time they had seen Him mysteriously depart since res., Lk. 24:31; didn’t have to wonder long, angles as witness</a:t>
            </a:r>
          </a:p>
          <a:p>
            <a:r>
              <a:rPr lang="en-US" sz="5000" dirty="0">
                <a:solidFill>
                  <a:schemeClr val="bg1"/>
                </a:solidFill>
              </a:rPr>
              <a:t>11: message: 1. challenge, work now up to them; 2. comfort, one day He will return; victory is assured!</a:t>
            </a:r>
          </a:p>
          <a:p>
            <a:r>
              <a:rPr lang="en-US" sz="5000" dirty="0">
                <a:solidFill>
                  <a:schemeClr val="bg1"/>
                </a:solidFill>
              </a:rPr>
              <a:t>12: Jerusalem last place they would’ve chosen to go to.</a:t>
            </a:r>
          </a:p>
        </p:txBody>
      </p:sp>
    </p:spTree>
    <p:extLst>
      <p:ext uri="{BB962C8B-B14F-4D97-AF65-F5344CB8AC3E}">
        <p14:creationId xmlns:p14="http://schemas.microsoft.com/office/powerpoint/2010/main" val="4209381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37064-C405-4669-B17F-DE9821AB6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/>
          </a:bodyPr>
          <a:lstStyle/>
          <a:p>
            <a:r>
              <a:rPr lang="en-US" sz="6600" dirty="0">
                <a:solidFill>
                  <a:schemeClr val="bg1"/>
                </a:solidFill>
              </a:rPr>
              <a:t>1. Ascension							  1-14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E165BB-F099-4517-BC5D-F6888EC3E7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11224"/>
            <a:ext cx="12191998" cy="6602759"/>
          </a:xfrm>
        </p:spPr>
        <p:txBody>
          <a:bodyPr>
            <a:normAutofit/>
          </a:bodyPr>
          <a:lstStyle/>
          <a:p>
            <a:r>
              <a:rPr lang="en-US" sz="5000" dirty="0">
                <a:solidFill>
                  <a:schemeClr val="bg1"/>
                </a:solidFill>
              </a:rPr>
              <a:t>12: (crucifixion, persecution, enemies), home &amp; families in Galilee, no tie to Jerusalem.</a:t>
            </a:r>
          </a:p>
          <a:p>
            <a:r>
              <a:rPr lang="en-US" sz="5000" dirty="0">
                <a:solidFill>
                  <a:schemeClr val="bg1"/>
                </a:solidFill>
              </a:rPr>
              <a:t>Sabbath’s Day Journey: not ascension on Sabbath but a distance, Ex. 16:29, Num. 35:5, about 2000 cubits (18/20in), ¾ to 7/8 mile.</a:t>
            </a:r>
          </a:p>
          <a:p>
            <a:r>
              <a:rPr lang="en-US" sz="5000" dirty="0">
                <a:solidFill>
                  <a:schemeClr val="bg1"/>
                </a:solidFill>
              </a:rPr>
              <a:t>13: Apostles staying in Jerusalem (4</a:t>
            </a:r>
            <a:r>
              <a:rPr lang="en-US" sz="5000" baseline="30000" dirty="0">
                <a:solidFill>
                  <a:schemeClr val="bg1"/>
                </a:solidFill>
              </a:rPr>
              <a:t>th</a:t>
            </a:r>
            <a:r>
              <a:rPr lang="en-US" sz="5000" dirty="0">
                <a:solidFill>
                  <a:schemeClr val="bg1"/>
                </a:solidFill>
              </a:rPr>
              <a:t> &amp; final list). Judas missing. Zealots political group </a:t>
            </a:r>
            <a:r>
              <a:rPr lang="en-US" sz="5000" dirty="0" err="1">
                <a:solidFill>
                  <a:schemeClr val="bg1"/>
                </a:solidFill>
              </a:rPr>
              <a:t>ded</a:t>
            </a:r>
            <a:r>
              <a:rPr lang="en-US" sz="5000" dirty="0">
                <a:solidFill>
                  <a:schemeClr val="bg1"/>
                </a:solidFill>
              </a:rPr>
              <a:t>. to overthrow Rom. in Palestine; unity</a:t>
            </a:r>
          </a:p>
        </p:txBody>
      </p:sp>
    </p:spTree>
    <p:extLst>
      <p:ext uri="{BB962C8B-B14F-4D97-AF65-F5344CB8AC3E}">
        <p14:creationId xmlns:p14="http://schemas.microsoft.com/office/powerpoint/2010/main" val="3344907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37064-C405-4669-B17F-DE9821AB6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/>
          </a:bodyPr>
          <a:lstStyle/>
          <a:p>
            <a:r>
              <a:rPr lang="en-US" sz="6600" dirty="0">
                <a:solidFill>
                  <a:schemeClr val="bg1"/>
                </a:solidFill>
              </a:rPr>
              <a:t>1. Ascension							  1-14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E165BB-F099-4517-BC5D-F6888EC3E7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11224"/>
            <a:ext cx="12191998" cy="6602759"/>
          </a:xfrm>
        </p:spPr>
        <p:txBody>
          <a:bodyPr>
            <a:normAutofit/>
          </a:bodyPr>
          <a:lstStyle/>
          <a:p>
            <a:r>
              <a:rPr lang="en-US" sz="5000" dirty="0">
                <a:solidFill>
                  <a:schemeClr val="bg1"/>
                </a:solidFill>
              </a:rPr>
              <a:t>Staying: kept their belongings, thought it all 120 mentioned in v. 15 here, </a:t>
            </a:r>
            <a:r>
              <a:rPr lang="en-US" sz="5000" i="1" dirty="0">
                <a:solidFill>
                  <a:schemeClr val="bg1"/>
                </a:solidFill>
              </a:rPr>
              <a:t>not sure</a:t>
            </a:r>
            <a:endParaRPr lang="en-US" sz="5000" dirty="0">
              <a:solidFill>
                <a:schemeClr val="bg1"/>
              </a:solidFill>
            </a:endParaRPr>
          </a:p>
          <a:p>
            <a:r>
              <a:rPr lang="en-US" sz="5000" dirty="0">
                <a:solidFill>
                  <a:schemeClr val="bg1"/>
                </a:solidFill>
              </a:rPr>
              <a:t>14: helps to wait with others; interesting group, family of Jesus present; last mention of Mary in NT; regardless who was here, </a:t>
            </a:r>
            <a:r>
              <a:rPr lang="en-US" sz="5000" dirty="0" err="1">
                <a:solidFill>
                  <a:schemeClr val="bg1"/>
                </a:solidFill>
              </a:rPr>
              <a:t>ded</a:t>
            </a:r>
            <a:r>
              <a:rPr lang="en-US" sz="5000" dirty="0">
                <a:solidFill>
                  <a:schemeClr val="bg1"/>
                </a:solidFill>
              </a:rPr>
              <a:t>. to prayer</a:t>
            </a:r>
          </a:p>
          <a:p>
            <a:r>
              <a:rPr lang="en-US" sz="5000" i="1" dirty="0">
                <a:solidFill>
                  <a:schemeClr val="bg1"/>
                </a:solidFill>
              </a:rPr>
              <a:t>With one mind:</a:t>
            </a:r>
            <a:r>
              <a:rPr lang="en-US" sz="5000" dirty="0">
                <a:solidFill>
                  <a:schemeClr val="bg1"/>
                </a:solidFill>
              </a:rPr>
              <a:t> 11x in book</a:t>
            </a:r>
            <a:endParaRPr lang="en-US" sz="50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491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15219</TotalTime>
  <Words>1048</Words>
  <Application>Microsoft Office PowerPoint</Application>
  <PresentationFormat>Widescreen</PresentationFormat>
  <Paragraphs>68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PowerPoint Presentation</vt:lpstr>
      <vt:lpstr>Ascension of Christ</vt:lpstr>
      <vt:lpstr>Ascension of Christ</vt:lpstr>
      <vt:lpstr>1. Ascension         1-14</vt:lpstr>
      <vt:lpstr>1. Ascension         1-14</vt:lpstr>
      <vt:lpstr>1. Ascension         1-14</vt:lpstr>
      <vt:lpstr>1. Ascension         1-14</vt:lpstr>
      <vt:lpstr>1. Ascension         1-14</vt:lpstr>
      <vt:lpstr>1. Ascension         1-14</vt:lpstr>
      <vt:lpstr>2. Replacement of Judas      15-26</vt:lpstr>
      <vt:lpstr>2. Replacement of Judas      15-26</vt:lpstr>
      <vt:lpstr>2. Replacement of Judas      15-26</vt:lpstr>
      <vt:lpstr>2. Replacement of Judas      15-26</vt:lpstr>
      <vt:lpstr>2. Replacement of Judas      15-26</vt:lpstr>
      <vt:lpstr>Lessons: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“Live at Five” Series: Overcoming the World</dc:title>
  <dc:creator>Justin D. Reed</dc:creator>
  <cp:lastModifiedBy>Justin D. Reed</cp:lastModifiedBy>
  <cp:revision>147</cp:revision>
  <dcterms:created xsi:type="dcterms:W3CDTF">2020-03-28T20:11:58Z</dcterms:created>
  <dcterms:modified xsi:type="dcterms:W3CDTF">2023-09-17T15:03:45Z</dcterms:modified>
</cp:coreProperties>
</file>