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8" r:id="rId3"/>
    <p:sldId id="302" r:id="rId4"/>
    <p:sldId id="297" r:id="rId5"/>
    <p:sldId id="299" r:id="rId6"/>
    <p:sldId id="300" r:id="rId7"/>
    <p:sldId id="301" r:id="rId8"/>
    <p:sldId id="303" r:id="rId9"/>
    <p:sldId id="296" r:id="rId10"/>
    <p:sldId id="283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74368B8-A46B-4CC4-86EE-B4327D5FCF3D}" v="2074" dt="2021-09-15T19:51:24.46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14" d="100"/>
          <a:sy n="114" d="100"/>
        </p:scale>
        <p:origin x="474" y="-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ustin D. Reed" userId="c6a793dc6dee29d5" providerId="LiveId" clId="{274368B8-A46B-4CC4-86EE-B4327D5FCF3D}"/>
    <pc:docChg chg="custSel addSld delSld modSld">
      <pc:chgData name="Justin D. Reed" userId="c6a793dc6dee29d5" providerId="LiveId" clId="{274368B8-A46B-4CC4-86EE-B4327D5FCF3D}" dt="2021-09-15T19:51:24.468" v="2474" actId="404"/>
      <pc:docMkLst>
        <pc:docMk/>
      </pc:docMkLst>
      <pc:sldChg chg="modSp mod">
        <pc:chgData name="Justin D. Reed" userId="c6a793dc6dee29d5" providerId="LiveId" clId="{274368B8-A46B-4CC4-86EE-B4327D5FCF3D}" dt="2021-09-15T19:29:35.267" v="23" actId="20577"/>
        <pc:sldMkLst>
          <pc:docMk/>
          <pc:sldMk cId="3061026221" sldId="256"/>
        </pc:sldMkLst>
        <pc:spChg chg="mod">
          <ac:chgData name="Justin D. Reed" userId="c6a793dc6dee29d5" providerId="LiveId" clId="{274368B8-A46B-4CC4-86EE-B4327D5FCF3D}" dt="2021-09-15T19:29:35.267" v="23" actId="20577"/>
          <ac:spMkLst>
            <pc:docMk/>
            <pc:sldMk cId="3061026221" sldId="256"/>
            <ac:spMk id="3" creationId="{40074364-8D3B-4983-A9A8-24FBCDDD33EB}"/>
          </ac:spMkLst>
        </pc:spChg>
      </pc:sldChg>
      <pc:sldChg chg="del">
        <pc:chgData name="Justin D. Reed" userId="c6a793dc6dee29d5" providerId="LiveId" clId="{274368B8-A46B-4CC4-86EE-B4327D5FCF3D}" dt="2021-09-15T19:30:10.774" v="27" actId="47"/>
        <pc:sldMkLst>
          <pc:docMk/>
          <pc:sldMk cId="1141339206" sldId="257"/>
        </pc:sldMkLst>
      </pc:sldChg>
      <pc:sldChg chg="modSp mod">
        <pc:chgData name="Justin D. Reed" userId="c6a793dc6dee29d5" providerId="LiveId" clId="{274368B8-A46B-4CC4-86EE-B4327D5FCF3D}" dt="2021-09-15T19:30:45.565" v="69" actId="20577"/>
        <pc:sldMkLst>
          <pc:docMk/>
          <pc:sldMk cId="3372097694" sldId="283"/>
        </pc:sldMkLst>
        <pc:spChg chg="mod">
          <ac:chgData name="Justin D. Reed" userId="c6a793dc6dee29d5" providerId="LiveId" clId="{274368B8-A46B-4CC4-86EE-B4327D5FCF3D}" dt="2021-09-15T19:30:45.565" v="69" actId="20577"/>
          <ac:spMkLst>
            <pc:docMk/>
            <pc:sldMk cId="3372097694" sldId="283"/>
            <ac:spMk id="4" creationId="{E5D7EE40-CFB1-411B-B9A5-3D4A940C3B0F}"/>
          </ac:spMkLst>
        </pc:spChg>
      </pc:sldChg>
      <pc:sldChg chg="modSp modAnim">
        <pc:chgData name="Justin D. Reed" userId="c6a793dc6dee29d5" providerId="LiveId" clId="{274368B8-A46B-4CC4-86EE-B4327D5FCF3D}" dt="2021-09-15T19:51:24.468" v="2474" actId="404"/>
        <pc:sldMkLst>
          <pc:docMk/>
          <pc:sldMk cId="3932350622" sldId="296"/>
        </pc:sldMkLst>
        <pc:spChg chg="mod">
          <ac:chgData name="Justin D. Reed" userId="c6a793dc6dee29d5" providerId="LiveId" clId="{274368B8-A46B-4CC4-86EE-B4327D5FCF3D}" dt="2021-09-15T19:51:24.468" v="2474" actId="404"/>
          <ac:spMkLst>
            <pc:docMk/>
            <pc:sldMk cId="3932350622" sldId="296"/>
            <ac:spMk id="3" creationId="{A9E165BB-F099-4517-BC5D-F6888EC3E787}"/>
          </ac:spMkLst>
        </pc:spChg>
      </pc:sldChg>
      <pc:sldChg chg="modSp mod modAnim">
        <pc:chgData name="Justin D. Reed" userId="c6a793dc6dee29d5" providerId="LiveId" clId="{274368B8-A46B-4CC4-86EE-B4327D5FCF3D}" dt="2021-09-15T19:37:13.944" v="475" actId="20577"/>
        <pc:sldMkLst>
          <pc:docMk/>
          <pc:sldMk cId="4251386436" sldId="297"/>
        </pc:sldMkLst>
        <pc:spChg chg="mod">
          <ac:chgData name="Justin D. Reed" userId="c6a793dc6dee29d5" providerId="LiveId" clId="{274368B8-A46B-4CC4-86EE-B4327D5FCF3D}" dt="2021-09-15T19:34:56.901" v="107" actId="27636"/>
          <ac:spMkLst>
            <pc:docMk/>
            <pc:sldMk cId="4251386436" sldId="297"/>
            <ac:spMk id="2" creationId="{3F137064-C405-4669-B17F-DE9821AB6EF6}"/>
          </ac:spMkLst>
        </pc:spChg>
        <pc:spChg chg="mod">
          <ac:chgData name="Justin D. Reed" userId="c6a793dc6dee29d5" providerId="LiveId" clId="{274368B8-A46B-4CC4-86EE-B4327D5FCF3D}" dt="2021-09-15T19:37:13.944" v="475" actId="20577"/>
          <ac:spMkLst>
            <pc:docMk/>
            <pc:sldMk cId="4251386436" sldId="297"/>
            <ac:spMk id="3" creationId="{A9E165BB-F099-4517-BC5D-F6888EC3E787}"/>
          </ac:spMkLst>
        </pc:spChg>
      </pc:sldChg>
      <pc:sldChg chg="modSp mod">
        <pc:chgData name="Justin D. Reed" userId="c6a793dc6dee29d5" providerId="LiveId" clId="{274368B8-A46B-4CC4-86EE-B4327D5FCF3D}" dt="2021-09-15T19:29:52.973" v="26" actId="14100"/>
        <pc:sldMkLst>
          <pc:docMk/>
          <pc:sldMk cId="3918013624" sldId="298"/>
        </pc:sldMkLst>
        <pc:spChg chg="mod">
          <ac:chgData name="Justin D. Reed" userId="c6a793dc6dee29d5" providerId="LiveId" clId="{274368B8-A46B-4CC4-86EE-B4327D5FCF3D}" dt="2021-09-15T19:29:52.973" v="26" actId="14100"/>
          <ac:spMkLst>
            <pc:docMk/>
            <pc:sldMk cId="3918013624" sldId="298"/>
            <ac:spMk id="5" creationId="{DECC2951-5586-4420-B95B-30086E4BBBBF}"/>
          </ac:spMkLst>
        </pc:spChg>
      </pc:sldChg>
      <pc:sldChg chg="modSp add modAnim">
        <pc:chgData name="Justin D. Reed" userId="c6a793dc6dee29d5" providerId="LiveId" clId="{274368B8-A46B-4CC4-86EE-B4327D5FCF3D}" dt="2021-09-15T19:39:54.833" v="817" actId="20577"/>
        <pc:sldMkLst>
          <pc:docMk/>
          <pc:sldMk cId="504983547" sldId="299"/>
        </pc:sldMkLst>
        <pc:spChg chg="mod">
          <ac:chgData name="Justin D. Reed" userId="c6a793dc6dee29d5" providerId="LiveId" clId="{274368B8-A46B-4CC4-86EE-B4327D5FCF3D}" dt="2021-09-15T19:39:54.833" v="817" actId="20577"/>
          <ac:spMkLst>
            <pc:docMk/>
            <pc:sldMk cId="504983547" sldId="299"/>
            <ac:spMk id="3" creationId="{A9E165BB-F099-4517-BC5D-F6888EC3E787}"/>
          </ac:spMkLst>
        </pc:spChg>
      </pc:sldChg>
      <pc:sldChg chg="del">
        <pc:chgData name="Justin D. Reed" userId="c6a793dc6dee29d5" providerId="LiveId" clId="{274368B8-A46B-4CC4-86EE-B4327D5FCF3D}" dt="2021-09-15T19:30:13.193" v="28" actId="47"/>
        <pc:sldMkLst>
          <pc:docMk/>
          <pc:sldMk cId="2507326214" sldId="299"/>
        </pc:sldMkLst>
      </pc:sldChg>
      <pc:sldChg chg="del">
        <pc:chgData name="Justin D. Reed" userId="c6a793dc6dee29d5" providerId="LiveId" clId="{274368B8-A46B-4CC4-86EE-B4327D5FCF3D}" dt="2021-09-15T19:30:13.647" v="29" actId="47"/>
        <pc:sldMkLst>
          <pc:docMk/>
          <pc:sldMk cId="301573572" sldId="300"/>
        </pc:sldMkLst>
      </pc:sldChg>
      <pc:sldChg chg="modSp add mod modAnim">
        <pc:chgData name="Justin D. Reed" userId="c6a793dc6dee29d5" providerId="LiveId" clId="{274368B8-A46B-4CC4-86EE-B4327D5FCF3D}" dt="2021-09-15T19:42:22.592" v="1165" actId="20577"/>
        <pc:sldMkLst>
          <pc:docMk/>
          <pc:sldMk cId="3582030356" sldId="300"/>
        </pc:sldMkLst>
        <pc:spChg chg="mod">
          <ac:chgData name="Justin D. Reed" userId="c6a793dc6dee29d5" providerId="LiveId" clId="{274368B8-A46B-4CC4-86EE-B4327D5FCF3D}" dt="2021-09-15T19:40:15.257" v="853" actId="27636"/>
          <ac:spMkLst>
            <pc:docMk/>
            <pc:sldMk cId="3582030356" sldId="300"/>
            <ac:spMk id="2" creationId="{3F137064-C405-4669-B17F-DE9821AB6EF6}"/>
          </ac:spMkLst>
        </pc:spChg>
        <pc:spChg chg="mod">
          <ac:chgData name="Justin D. Reed" userId="c6a793dc6dee29d5" providerId="LiveId" clId="{274368B8-A46B-4CC4-86EE-B4327D5FCF3D}" dt="2021-09-15T19:42:22.592" v="1165" actId="20577"/>
          <ac:spMkLst>
            <pc:docMk/>
            <pc:sldMk cId="3582030356" sldId="300"/>
            <ac:spMk id="3" creationId="{A9E165BB-F099-4517-BC5D-F6888EC3E787}"/>
          </ac:spMkLst>
        </pc:spChg>
      </pc:sldChg>
      <pc:sldChg chg="del">
        <pc:chgData name="Justin D. Reed" userId="c6a793dc6dee29d5" providerId="LiveId" clId="{274368B8-A46B-4CC4-86EE-B4327D5FCF3D}" dt="2021-09-15T19:30:13.959" v="30" actId="47"/>
        <pc:sldMkLst>
          <pc:docMk/>
          <pc:sldMk cId="2413445056" sldId="301"/>
        </pc:sldMkLst>
      </pc:sldChg>
      <pc:sldChg chg="modSp add mod modAnim">
        <pc:chgData name="Justin D. Reed" userId="c6a793dc6dee29d5" providerId="LiveId" clId="{274368B8-A46B-4CC4-86EE-B4327D5FCF3D}" dt="2021-09-15T19:46:50.133" v="1738" actId="27636"/>
        <pc:sldMkLst>
          <pc:docMk/>
          <pc:sldMk cId="3075796424" sldId="301"/>
        </pc:sldMkLst>
        <pc:spChg chg="mod">
          <ac:chgData name="Justin D. Reed" userId="c6a793dc6dee29d5" providerId="LiveId" clId="{274368B8-A46B-4CC4-86EE-B4327D5FCF3D}" dt="2021-09-15T19:43:00.429" v="1209" actId="27636"/>
          <ac:spMkLst>
            <pc:docMk/>
            <pc:sldMk cId="3075796424" sldId="301"/>
            <ac:spMk id="2" creationId="{3F137064-C405-4669-B17F-DE9821AB6EF6}"/>
          </ac:spMkLst>
        </pc:spChg>
        <pc:spChg chg="mod">
          <ac:chgData name="Justin D. Reed" userId="c6a793dc6dee29d5" providerId="LiveId" clId="{274368B8-A46B-4CC4-86EE-B4327D5FCF3D}" dt="2021-09-15T19:46:50.133" v="1738" actId="27636"/>
          <ac:spMkLst>
            <pc:docMk/>
            <pc:sldMk cId="3075796424" sldId="301"/>
            <ac:spMk id="3" creationId="{A9E165BB-F099-4517-BC5D-F6888EC3E787}"/>
          </ac:spMkLst>
        </pc:spChg>
      </pc:sldChg>
      <pc:sldChg chg="delSp modSp add mod delAnim">
        <pc:chgData name="Justin D. Reed" userId="c6a793dc6dee29d5" providerId="LiveId" clId="{274368B8-A46B-4CC4-86EE-B4327D5FCF3D}" dt="2021-09-15T19:44:45.579" v="1418" actId="20577"/>
        <pc:sldMkLst>
          <pc:docMk/>
          <pc:sldMk cId="2667713753" sldId="302"/>
        </pc:sldMkLst>
        <pc:spChg chg="mod">
          <ac:chgData name="Justin D. Reed" userId="c6a793dc6dee29d5" providerId="LiveId" clId="{274368B8-A46B-4CC4-86EE-B4327D5FCF3D}" dt="2021-09-15T19:43:20.248" v="1242" actId="20577"/>
          <ac:spMkLst>
            <pc:docMk/>
            <pc:sldMk cId="2667713753" sldId="302"/>
            <ac:spMk id="2" creationId="{3F137064-C405-4669-B17F-DE9821AB6EF6}"/>
          </ac:spMkLst>
        </pc:spChg>
        <pc:spChg chg="mod">
          <ac:chgData name="Justin D. Reed" userId="c6a793dc6dee29d5" providerId="LiveId" clId="{274368B8-A46B-4CC4-86EE-B4327D5FCF3D}" dt="2021-09-15T19:44:45.579" v="1418" actId="20577"/>
          <ac:spMkLst>
            <pc:docMk/>
            <pc:sldMk cId="2667713753" sldId="302"/>
            <ac:spMk id="3" creationId="{A9E165BB-F099-4517-BC5D-F6888EC3E787}"/>
          </ac:spMkLst>
        </pc:spChg>
        <pc:spChg chg="del">
          <ac:chgData name="Justin D. Reed" userId="c6a793dc6dee29d5" providerId="LiveId" clId="{274368B8-A46B-4CC4-86EE-B4327D5FCF3D}" dt="2021-09-15T19:43:22.872" v="1243" actId="478"/>
          <ac:spMkLst>
            <pc:docMk/>
            <pc:sldMk cId="2667713753" sldId="302"/>
            <ac:spMk id="5" creationId="{DECC2951-5586-4420-B95B-30086E4BBBBF}"/>
          </ac:spMkLst>
        </pc:spChg>
      </pc:sldChg>
      <pc:sldChg chg="del">
        <pc:chgData name="Justin D. Reed" userId="c6a793dc6dee29d5" providerId="LiveId" clId="{274368B8-A46B-4CC4-86EE-B4327D5FCF3D}" dt="2021-09-15T19:30:14.478" v="31" actId="47"/>
        <pc:sldMkLst>
          <pc:docMk/>
          <pc:sldMk cId="4044415174" sldId="302"/>
        </pc:sldMkLst>
      </pc:sldChg>
      <pc:sldChg chg="modSp add modAnim">
        <pc:chgData name="Justin D. Reed" userId="c6a793dc6dee29d5" providerId="LiveId" clId="{274368B8-A46B-4CC4-86EE-B4327D5FCF3D}" dt="2021-09-15T19:48:35.371" v="1964" actId="20577"/>
        <pc:sldMkLst>
          <pc:docMk/>
          <pc:sldMk cId="3526438654" sldId="303"/>
        </pc:sldMkLst>
        <pc:spChg chg="mod">
          <ac:chgData name="Justin D. Reed" userId="c6a793dc6dee29d5" providerId="LiveId" clId="{274368B8-A46B-4CC4-86EE-B4327D5FCF3D}" dt="2021-09-15T19:48:35.371" v="1964" actId="20577"/>
          <ac:spMkLst>
            <pc:docMk/>
            <pc:sldMk cId="3526438654" sldId="303"/>
            <ac:spMk id="3" creationId="{A9E165BB-F099-4517-BC5D-F6888EC3E787}"/>
          </ac:spMkLst>
        </pc:spChg>
      </pc:sldChg>
      <pc:sldChg chg="del">
        <pc:chgData name="Justin D. Reed" userId="c6a793dc6dee29d5" providerId="LiveId" clId="{274368B8-A46B-4CC4-86EE-B4327D5FCF3D}" dt="2021-09-15T19:30:14.963" v="32" actId="47"/>
        <pc:sldMkLst>
          <pc:docMk/>
          <pc:sldMk cId="3636925102" sldId="303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14683-EE42-4019-AD2A-34A7A10D90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53212A-14DA-497D-A85D-BED0230DAA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8480EA-1E07-42F9-BDB9-D2C5F32859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0E177A-DE1B-46A0-B82E-6E86B8066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3A7336-B3AB-46B8-96D2-9B7D805AA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473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43CBB4-7BF9-45D3-B7C1-4569AA3585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6D1039-FAE3-4777-888F-41AF749DAD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BFF259-DB96-4BA3-BFF9-7A19B4827E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86C3CF-F048-41D2-AD95-C8A7C7BD0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3DFE73-A494-4E68-A610-26DD36A5E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627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C425D3E-2E80-44EE-9D89-E401DAE40C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2BC3B0-ACF7-4868-898E-7EC7BC83A8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6C7528-947B-4BA7-AED3-941C7191F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5BA31E-E534-4245-B0FF-CE29800E2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F59988-8FE8-4DB3-99E4-B141C204F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444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61E71-B977-4144-A939-464B78800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68D9EE-C155-4767-81DA-FD349BD009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FD26D3-17E9-475E-8226-B7B465CC8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5C8E52-37F2-4E42-84F7-98AFCB9A3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FB24AD-C3C0-4DCA-B101-2C941BC44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531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D444CD-6298-42D4-99B8-9A14A5ED5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F7E351-2F68-4F09-B870-2C3767C9EB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C2AFE8-79CC-4C37-B3EA-3B1AA0C29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000F06-15CA-4083-A7A3-944D7A71E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46058F-5329-4979-9B8A-4B474947F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55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FD0A77-9FD7-4A16-9D10-AF87C5C0E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EEBD83-7818-4B01-A3ED-5E62346756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D4C391-70BC-41D8-85D7-06CF7B3989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DFB5D2-8430-4809-8EEF-8C63C5D8C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EE8786-BA3F-4AF0-B14B-0930DE31E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9B3160-D58B-4F9D-AC2B-B924BAD12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280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B8F231-419F-42FD-B20C-4C2E88CD32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AE3977-CE54-4C48-B079-C848317E55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7D1A30-0EFC-4401-8717-C10A70D58C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1685CF-7E15-445B-B070-35E81E387D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956431-94C9-43D8-98E5-F705A8438A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B8499C-A193-4A6A-B756-B02457C50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7DC1D8C-DFB5-43FF-B233-B55145C88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3D1C81-8571-4D6A-832F-4B43209E6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891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1357FA-C253-4C0F-AE13-2D2CFDE47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34EA01-A331-4814-A5DA-936CD32D2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09F032-9B49-463E-B13A-EAC61AAEE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33197D-6E05-4E10-8D5C-7C3E08404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973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D149A39-A010-4E8C-9F2B-863DDF2B6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19F7236-CB1F-4CE2-84B9-A532503E7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761DA1-8B8E-4B84-986D-8377511A9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880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1ED82-C1E3-4390-85CA-DD8A46CCA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4EEB9B-B08B-469B-BBD9-57ADB10AFB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4463CC-C2E5-4CCE-B7E0-F0EE17FA7C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DF8D8C-E2C0-442B-8D08-DC926624E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DCBA93-F01B-417F-A911-2B1A32E49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715EE4-6D49-4E6B-BEE2-E698049C2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81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A2EBA2-AD5D-4774-A8E6-C0807C8D1B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4332CA-AF89-458A-813B-0CAB2E709A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9CCDD0-266A-439B-B7A1-55D7D34023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D38870-EA97-4B39-8053-DF43AFD18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800573-3E59-47A0-BA74-816AE8D60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2AA5B1-2080-4C3A-8303-F93567457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471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A44772-54E5-4D08-BEDC-BECC49CFE0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AFB288-AB5B-415E-8E57-48B3BE0FF3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C7DDA2-C57A-4BF8-ADE4-F22E11DE1D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C97067-255B-41CB-B2AE-64BCB3609428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BB2888-6476-4024-8F2A-D8947662D4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1F778C-CDF5-4085-B6F6-B348FC1970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08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text, person&#10;&#10;Description automatically generated">
            <a:extLst>
              <a:ext uri="{FF2B5EF4-FFF2-40B4-BE49-F238E27FC236}">
                <a16:creationId xmlns:a16="http://schemas.microsoft.com/office/drawing/2014/main" id="{F7AAF31F-8CCC-4A69-8BC4-40FE0B6D2D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5568" y="0"/>
            <a:ext cx="8180863" cy="6858000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40074364-8D3B-4983-A9A8-24FBCDDD33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5605670"/>
            <a:ext cx="12192000" cy="1252330"/>
          </a:xfrm>
          <a:solidFill>
            <a:schemeClr val="tx1"/>
          </a:solidFill>
        </p:spPr>
        <p:txBody>
          <a:bodyPr>
            <a:normAutofit fontScale="92500"/>
          </a:bodyPr>
          <a:lstStyle/>
          <a:p>
            <a:r>
              <a:rPr lang="en-US" sz="8800" dirty="0">
                <a:solidFill>
                  <a:schemeClr val="bg1"/>
                </a:solidFill>
              </a:rPr>
              <a:t>Ch. 7: A Promised Preserver</a:t>
            </a:r>
          </a:p>
        </p:txBody>
      </p:sp>
    </p:spTree>
    <p:extLst>
      <p:ext uri="{BB962C8B-B14F-4D97-AF65-F5344CB8AC3E}">
        <p14:creationId xmlns:p14="http://schemas.microsoft.com/office/powerpoint/2010/main" val="30610262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5D7EE40-CFB1-411B-B9A5-3D4A940C3B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55678"/>
            <a:ext cx="10515600" cy="5830348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Sermon © 2021 Justin D. Reed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Presentation © 2021 Justin D. Reed</a:t>
            </a:r>
          </a:p>
          <a:p>
            <a:pPr marL="0" indent="0" algn="ctr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Provided free through Justin Reed’s Bible Resources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Post Office Box 292, Woodbury TN 37190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thejustinreedshow.com/bibleresources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justinreedbible.com</a:t>
            </a:r>
            <a:br>
              <a:rPr lang="en-US" dirty="0">
                <a:solidFill>
                  <a:srgbClr val="FFFF00"/>
                </a:solidFill>
              </a:rPr>
            </a:b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“To God be the Glory!”</a:t>
            </a: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185</a:t>
            </a:r>
          </a:p>
          <a:p>
            <a:pPr marL="0" indent="0" algn="ctr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Title card made by Justin D. Reed; photo courtesy of Wikipedia.</a:t>
            </a:r>
          </a:p>
        </p:txBody>
      </p:sp>
    </p:spTree>
    <p:extLst>
      <p:ext uri="{BB962C8B-B14F-4D97-AF65-F5344CB8AC3E}">
        <p14:creationId xmlns:p14="http://schemas.microsoft.com/office/powerpoint/2010/main" val="3372097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Ch. 5-10 – 7 Major Events [Willis]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pPr marL="914400" indent="-914400">
              <a:buFont typeface="+mj-lt"/>
              <a:buAutoNum type="arabicPeriod"/>
            </a:pPr>
            <a:r>
              <a:rPr lang="en-US" sz="4400" dirty="0">
                <a:solidFill>
                  <a:schemeClr val="bg1"/>
                </a:solidFill>
              </a:rPr>
              <a:t>Conquest of Jerusalem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4400" dirty="0">
                <a:solidFill>
                  <a:schemeClr val="bg1"/>
                </a:solidFill>
              </a:rPr>
              <a:t>2 victories over Philistines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4400" dirty="0">
                <a:solidFill>
                  <a:schemeClr val="bg1"/>
                </a:solidFill>
              </a:rPr>
              <a:t>Bringing Ark of the Covenant to Jerusalem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4400" dirty="0">
                <a:solidFill>
                  <a:schemeClr val="bg1"/>
                </a:solidFill>
              </a:rPr>
              <a:t>God’s prophecy that of D’s posterity one would arise to build God a ‘house’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4400" dirty="0">
                <a:solidFill>
                  <a:schemeClr val="bg1"/>
                </a:solidFill>
              </a:rPr>
              <a:t>D’s victories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4400" dirty="0">
                <a:solidFill>
                  <a:schemeClr val="bg1"/>
                </a:solidFill>
              </a:rPr>
              <a:t>D’s kindness to the son of Jonathan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4400" dirty="0">
                <a:solidFill>
                  <a:schemeClr val="bg1"/>
                </a:solidFill>
              </a:rPr>
              <a:t>Victories over Ammonites &amp; Syrians</a:t>
            </a:r>
            <a:endParaRPr lang="en-US" sz="5000" dirty="0">
              <a:solidFill>
                <a:schemeClr val="bg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ECC2951-5586-4420-B95B-30086E4BBBBF}"/>
              </a:ext>
            </a:extLst>
          </p:cNvPr>
          <p:cNvSpPr/>
          <p:nvPr/>
        </p:nvSpPr>
        <p:spPr>
          <a:xfrm>
            <a:off x="75498" y="3135385"/>
            <a:ext cx="11627144" cy="1184945"/>
          </a:xfrm>
          <a:prstGeom prst="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013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2 Samuel 7: A Promised Preserver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“A milestone of Old Testament revelation.”</a:t>
            </a:r>
          </a:p>
          <a:p>
            <a:pPr marL="0" indent="0">
              <a:buNone/>
            </a:pPr>
            <a:endParaRPr lang="en-US" sz="50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5000" dirty="0">
                <a:solidFill>
                  <a:schemeClr val="bg1"/>
                </a:solidFill>
              </a:rPr>
              <a:t>2 promises and 1 prayer:</a:t>
            </a:r>
          </a:p>
          <a:p>
            <a:pPr marL="914400" indent="-914400">
              <a:buAutoNum type="arabicPeriod"/>
            </a:pPr>
            <a:r>
              <a:rPr lang="en-US" sz="5000" u="sng" dirty="0">
                <a:solidFill>
                  <a:schemeClr val="bg1"/>
                </a:solidFill>
              </a:rPr>
              <a:t>P</a:t>
            </a:r>
            <a:r>
              <a:rPr lang="en-US" sz="5000" dirty="0">
                <a:solidFill>
                  <a:schemeClr val="bg1"/>
                </a:solidFill>
              </a:rPr>
              <a:t>romised House – v. 1-11</a:t>
            </a:r>
          </a:p>
          <a:p>
            <a:pPr marL="914400" indent="-914400">
              <a:buAutoNum type="arabicPeriod"/>
            </a:pPr>
            <a:r>
              <a:rPr lang="en-US" sz="5000" u="sng" dirty="0">
                <a:solidFill>
                  <a:schemeClr val="bg1"/>
                </a:solidFill>
              </a:rPr>
              <a:t>P</a:t>
            </a:r>
            <a:r>
              <a:rPr lang="en-US" sz="5000" dirty="0">
                <a:solidFill>
                  <a:schemeClr val="bg1"/>
                </a:solidFill>
              </a:rPr>
              <a:t>romised Savior – v. 12-17</a:t>
            </a:r>
          </a:p>
          <a:p>
            <a:pPr marL="914400" indent="-914400">
              <a:buAutoNum type="arabicPeriod"/>
            </a:pPr>
            <a:r>
              <a:rPr lang="en-US" sz="5000" dirty="0">
                <a:solidFill>
                  <a:schemeClr val="bg1"/>
                </a:solidFill>
              </a:rPr>
              <a:t>David’s </a:t>
            </a:r>
            <a:r>
              <a:rPr lang="en-US" sz="5000" u="sng" dirty="0">
                <a:solidFill>
                  <a:schemeClr val="bg1"/>
                </a:solidFill>
              </a:rPr>
              <a:t>P</a:t>
            </a:r>
            <a:r>
              <a:rPr lang="en-US" sz="5000" dirty="0">
                <a:solidFill>
                  <a:schemeClr val="bg1"/>
                </a:solidFill>
              </a:rPr>
              <a:t>rayer – v. 18-29</a:t>
            </a:r>
          </a:p>
        </p:txBody>
      </p:sp>
    </p:spTree>
    <p:extLst>
      <p:ext uri="{BB962C8B-B14F-4D97-AF65-F5344CB8AC3E}">
        <p14:creationId xmlns:p14="http://schemas.microsoft.com/office/powerpoint/2010/main" val="26677137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1. Promised House				       1-11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1: D’s conscience began to get to him</a:t>
            </a:r>
          </a:p>
          <a:p>
            <a:r>
              <a:rPr lang="en-US" sz="5000" dirty="0">
                <a:solidFill>
                  <a:schemeClr val="bg1"/>
                </a:solidFill>
              </a:rPr>
              <a:t>2: 1</a:t>
            </a:r>
            <a:r>
              <a:rPr lang="en-US" sz="5000" baseline="30000" dirty="0">
                <a:solidFill>
                  <a:schemeClr val="bg1"/>
                </a:solidFill>
              </a:rPr>
              <a:t>st</a:t>
            </a:r>
            <a:r>
              <a:rPr lang="en-US" sz="5000" dirty="0">
                <a:solidFill>
                  <a:schemeClr val="bg1"/>
                </a:solidFill>
              </a:rPr>
              <a:t> mention of Nathan the prophet; he understood what was on D’s mind</a:t>
            </a:r>
          </a:p>
          <a:p>
            <a:r>
              <a:rPr lang="en-US" sz="5000" dirty="0">
                <a:solidFill>
                  <a:schemeClr val="bg1"/>
                </a:solidFill>
              </a:rPr>
              <a:t>3: speaking as a friend of the king not prophet. Approval from God?</a:t>
            </a:r>
          </a:p>
          <a:p>
            <a:r>
              <a:rPr lang="en-US" sz="5000" dirty="0">
                <a:solidFill>
                  <a:schemeClr val="bg1"/>
                </a:solidFill>
              </a:rPr>
              <a:t>4: a negative; Willis: 1] leave impression God limited to physical location; 2] D man of war &amp; bloodshed; 3] D did not have time 1K 5:3-4</a:t>
            </a:r>
          </a:p>
        </p:txBody>
      </p:sp>
    </p:spTree>
    <p:extLst>
      <p:ext uri="{BB962C8B-B14F-4D97-AF65-F5344CB8AC3E}">
        <p14:creationId xmlns:p14="http://schemas.microsoft.com/office/powerpoint/2010/main" val="4251386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1. Promised House				       1-11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8: D’s mind was on worldly successes</a:t>
            </a:r>
          </a:p>
          <a:p>
            <a:r>
              <a:rPr lang="en-US" sz="5000" dirty="0">
                <a:solidFill>
                  <a:schemeClr val="bg1"/>
                </a:solidFill>
              </a:rPr>
              <a:t>9: enemies God had already defeated</a:t>
            </a:r>
          </a:p>
          <a:p>
            <a:r>
              <a:rPr lang="en-US" sz="5000" dirty="0">
                <a:solidFill>
                  <a:schemeClr val="bg1"/>
                </a:solidFill>
              </a:rPr>
              <a:t>11: future enemies [not a contradiction]</a:t>
            </a:r>
          </a:p>
          <a:p>
            <a:r>
              <a:rPr lang="en-US" sz="5000" dirty="0">
                <a:solidFill>
                  <a:schemeClr val="bg1"/>
                </a:solidFill>
              </a:rPr>
              <a:t>10: disturbances and afflictions not as intense</a:t>
            </a:r>
          </a:p>
          <a:p>
            <a:r>
              <a:rPr lang="en-US" sz="5000" dirty="0">
                <a:solidFill>
                  <a:schemeClr val="bg1"/>
                </a:solidFill>
              </a:rPr>
              <a:t>11: house: not to a palace or physical residence; a promise to est. Davidic dynasty</a:t>
            </a:r>
          </a:p>
          <a:p>
            <a:r>
              <a:rPr lang="en-US" sz="5000" dirty="0">
                <a:solidFill>
                  <a:schemeClr val="bg1"/>
                </a:solidFill>
              </a:rPr>
              <a:t>Not a conditional promise based on merit!</a:t>
            </a:r>
          </a:p>
        </p:txBody>
      </p:sp>
    </p:spTree>
    <p:extLst>
      <p:ext uri="{BB962C8B-B14F-4D97-AF65-F5344CB8AC3E}">
        <p14:creationId xmlns:p14="http://schemas.microsoft.com/office/powerpoint/2010/main" val="504983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2. Promised Savior				    12-17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Not applied to Solomon</a:t>
            </a:r>
          </a:p>
          <a:p>
            <a:r>
              <a:rPr lang="en-US" sz="5000" dirty="0">
                <a:solidFill>
                  <a:schemeClr val="bg1"/>
                </a:solidFill>
              </a:rPr>
              <a:t>12: Solomon not ‘raised up’ after D but </a:t>
            </a:r>
            <a:r>
              <a:rPr lang="en-US" sz="5000" u="sng" dirty="0">
                <a:solidFill>
                  <a:schemeClr val="bg1"/>
                </a:solidFill>
              </a:rPr>
              <a:t>during</a:t>
            </a:r>
            <a:r>
              <a:rPr lang="en-US" sz="5000" dirty="0">
                <a:solidFill>
                  <a:schemeClr val="bg1"/>
                </a:solidFill>
              </a:rPr>
              <a:t> his reign</a:t>
            </a:r>
          </a:p>
          <a:p>
            <a:r>
              <a:rPr lang="en-US" sz="5000" dirty="0">
                <a:solidFill>
                  <a:schemeClr val="bg1"/>
                </a:solidFill>
              </a:rPr>
              <a:t>14: not even said to angels, Heb. 1:5-7</a:t>
            </a:r>
          </a:p>
          <a:p>
            <a:r>
              <a:rPr lang="en-US" sz="5000" dirty="0">
                <a:solidFill>
                  <a:schemeClr val="bg1"/>
                </a:solidFill>
              </a:rPr>
              <a:t>Iniquities: Solomon never punished</a:t>
            </a:r>
          </a:p>
          <a:p>
            <a:r>
              <a:rPr lang="en-US" sz="5000" dirty="0">
                <a:solidFill>
                  <a:schemeClr val="bg1"/>
                </a:solidFill>
              </a:rPr>
              <a:t>15,16: this throne </a:t>
            </a:r>
            <a:r>
              <a:rPr lang="en-US" sz="5000" dirty="0" err="1">
                <a:solidFill>
                  <a:schemeClr val="bg1"/>
                </a:solidFill>
              </a:rPr>
              <a:t>est’d</a:t>
            </a:r>
            <a:r>
              <a:rPr lang="en-US" sz="5000" dirty="0">
                <a:solidFill>
                  <a:schemeClr val="bg1"/>
                </a:solidFill>
              </a:rPr>
              <a:t> forever – not Earthly dynasty. Throne of D only lasted over all of Israel through Solomon; cf. Ps. 89:35-37</a:t>
            </a:r>
          </a:p>
        </p:txBody>
      </p:sp>
    </p:spTree>
    <p:extLst>
      <p:ext uri="{BB962C8B-B14F-4D97-AF65-F5344CB8AC3E}">
        <p14:creationId xmlns:p14="http://schemas.microsoft.com/office/powerpoint/2010/main" val="3582030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3. David’s Prayer				    18-29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Interesting features of this prayer:</a:t>
            </a:r>
          </a:p>
          <a:p>
            <a:r>
              <a:rPr lang="en-US" sz="5000" dirty="0">
                <a:solidFill>
                  <a:schemeClr val="bg1"/>
                </a:solidFill>
              </a:rPr>
              <a:t>18: sat: unusual posture</a:t>
            </a:r>
          </a:p>
          <a:p>
            <a:r>
              <a:rPr lang="en-US" sz="5000" dirty="0">
                <a:solidFill>
                  <a:schemeClr val="bg1"/>
                </a:solidFill>
              </a:rPr>
              <a:t>19,20,22,24,25,28,29: O Lord God: 2 different words used for God here</a:t>
            </a:r>
          </a:p>
          <a:p>
            <a:r>
              <a:rPr lang="en-US" sz="5000" dirty="0">
                <a:solidFill>
                  <a:schemeClr val="bg1"/>
                </a:solidFill>
              </a:rPr>
              <a:t>19: future generations: many gen. later when Jeconiah the last of D’s earthly house sat on throne</a:t>
            </a:r>
          </a:p>
          <a:p>
            <a:r>
              <a:rPr lang="en-US" sz="5000" dirty="0">
                <a:solidFill>
                  <a:schemeClr val="bg1"/>
                </a:solidFill>
              </a:rPr>
              <a:t>23: God replaced Canaanites with Israelites</a:t>
            </a:r>
          </a:p>
        </p:txBody>
      </p:sp>
    </p:spTree>
    <p:extLst>
      <p:ext uri="{BB962C8B-B14F-4D97-AF65-F5344CB8AC3E}">
        <p14:creationId xmlns:p14="http://schemas.microsoft.com/office/powerpoint/2010/main" val="3075796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3. David’s Prayer				    18-29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24: D could never see the full scope of this</a:t>
            </a:r>
          </a:p>
          <a:p>
            <a:r>
              <a:rPr lang="en-US" sz="5000" dirty="0">
                <a:solidFill>
                  <a:schemeClr val="bg1"/>
                </a:solidFill>
              </a:rPr>
              <a:t>29: plea of D’s physical posterity</a:t>
            </a:r>
          </a:p>
          <a:p>
            <a:pPr marL="914400" indent="-914400">
              <a:buAutoNum type="arabicPeriod"/>
            </a:pPr>
            <a:r>
              <a:rPr lang="en-US" sz="5000" dirty="0">
                <a:solidFill>
                  <a:schemeClr val="bg1"/>
                </a:solidFill>
              </a:rPr>
              <a:t>Continued until Jesus came, Mt. 1:16 (Joseph)</a:t>
            </a:r>
          </a:p>
          <a:p>
            <a:pPr marL="914400" indent="-914400">
              <a:buAutoNum type="arabicPeriod"/>
            </a:pPr>
            <a:r>
              <a:rPr lang="en-US" sz="5000" dirty="0">
                <a:solidFill>
                  <a:schemeClr val="bg1"/>
                </a:solidFill>
              </a:rPr>
              <a:t>Continued through Nathan until Jesus came, Luke 3:23 (Mary)</a:t>
            </a:r>
          </a:p>
        </p:txBody>
      </p:sp>
    </p:spTree>
    <p:extLst>
      <p:ext uri="{BB962C8B-B14F-4D97-AF65-F5344CB8AC3E}">
        <p14:creationId xmlns:p14="http://schemas.microsoft.com/office/powerpoint/2010/main" val="3526438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98783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Lessons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637898"/>
            <a:ext cx="12191998" cy="6602759"/>
          </a:xfrm>
        </p:spPr>
        <p:txBody>
          <a:bodyPr>
            <a:noAutofit/>
          </a:bodyPr>
          <a:lstStyle/>
          <a:p>
            <a:pPr marL="914400" indent="-914400">
              <a:buFont typeface="+mj-lt"/>
              <a:buAutoNum type="arabicPeriod"/>
            </a:pPr>
            <a:r>
              <a:rPr lang="en-US" sz="4100" dirty="0">
                <a:solidFill>
                  <a:schemeClr val="bg1"/>
                </a:solidFill>
              </a:rPr>
              <a:t>We worship God the way He commands today – in Spirit and in Truth, John 4:24. </a:t>
            </a:r>
            <a:r>
              <a:rPr lang="en-US" sz="4100" u="sng" dirty="0">
                <a:solidFill>
                  <a:schemeClr val="bg1"/>
                </a:solidFill>
              </a:rPr>
              <a:t>Anything</a:t>
            </a:r>
            <a:r>
              <a:rPr lang="en-US" sz="4100" dirty="0">
                <a:solidFill>
                  <a:schemeClr val="bg1"/>
                </a:solidFill>
              </a:rPr>
              <a:t> else is not acceptable. 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4100" dirty="0">
                <a:solidFill>
                  <a:schemeClr val="bg1"/>
                </a:solidFill>
              </a:rPr>
              <a:t>The entire Bible contains the beautiful story of Jesus Christ. Nathan gives us some great insight of the prophesied Messiah a millennia before He came into this world. 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4100" dirty="0">
                <a:solidFill>
                  <a:schemeClr val="bg1"/>
                </a:solidFill>
              </a:rPr>
              <a:t>We need to maintain a very active prayer life. Even looking at all his faults, D was a man that lived a life of frequent, fervent prayer. </a:t>
            </a:r>
            <a:r>
              <a:rPr lang="en-US" sz="3600" dirty="0">
                <a:solidFill>
                  <a:schemeClr val="bg1"/>
                </a:solidFill>
              </a:rPr>
              <a:t>Let us increase our prayers.</a:t>
            </a:r>
            <a:endParaRPr lang="en-US" sz="4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2350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17879</TotalTime>
  <Words>596</Words>
  <Application>Microsoft Office PowerPoint</Application>
  <PresentationFormat>Widescreen</PresentationFormat>
  <Paragraphs>56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Ch. 5-10 – 7 Major Events [Willis]</vt:lpstr>
      <vt:lpstr>2 Samuel 7: A Promised Preserver</vt:lpstr>
      <vt:lpstr>1. Promised House           1-11</vt:lpstr>
      <vt:lpstr>1. Promised House           1-11</vt:lpstr>
      <vt:lpstr>2. Promised Savior        12-17</vt:lpstr>
      <vt:lpstr>3. David’s Prayer        18-29</vt:lpstr>
      <vt:lpstr>3. David’s Prayer        18-29</vt:lpstr>
      <vt:lpstr>Lessons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“Live at Five” Series: Overcoming the World</dc:title>
  <dc:creator>Justin D. Reed</dc:creator>
  <cp:lastModifiedBy>Justin D. Reed</cp:lastModifiedBy>
  <cp:revision>284</cp:revision>
  <dcterms:created xsi:type="dcterms:W3CDTF">2020-03-28T20:11:58Z</dcterms:created>
  <dcterms:modified xsi:type="dcterms:W3CDTF">2021-09-15T19:51:30Z</dcterms:modified>
</cp:coreProperties>
</file>