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8" r:id="rId4"/>
    <p:sldId id="297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296" r:id="rId13"/>
    <p:sldId id="28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FCCFF6-C5B5-4E10-BC77-93FD48E5600C}" v="3285" dt="2021-09-13T22:31:12.2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 D. Reed" userId="c6a793dc6dee29d5" providerId="LiveId" clId="{2EFCCFF6-C5B5-4E10-BC77-93FD48E5600C}"/>
    <pc:docChg chg="custSel addSld delSld modSld">
      <pc:chgData name="Justin D. Reed" userId="c6a793dc6dee29d5" providerId="LiveId" clId="{2EFCCFF6-C5B5-4E10-BC77-93FD48E5600C}" dt="2021-09-13T22:31:12.263" v="3606" actId="33524"/>
      <pc:docMkLst>
        <pc:docMk/>
      </pc:docMkLst>
      <pc:sldChg chg="addSp modSp mod modAnim">
        <pc:chgData name="Justin D. Reed" userId="c6a793dc6dee29d5" providerId="LiveId" clId="{2EFCCFF6-C5B5-4E10-BC77-93FD48E5600C}" dt="2021-09-13T22:02:55.181" v="27"/>
        <pc:sldMkLst>
          <pc:docMk/>
          <pc:sldMk cId="3061026221" sldId="256"/>
        </pc:sldMkLst>
        <pc:spChg chg="mod">
          <ac:chgData name="Justin D. Reed" userId="c6a793dc6dee29d5" providerId="LiveId" clId="{2EFCCFF6-C5B5-4E10-BC77-93FD48E5600C}" dt="2021-09-13T21:57:18.311" v="19" actId="20577"/>
          <ac:spMkLst>
            <pc:docMk/>
            <pc:sldMk cId="3061026221" sldId="256"/>
            <ac:spMk id="3" creationId="{40074364-8D3B-4983-A9A8-24FBCDDD33EB}"/>
          </ac:spMkLst>
        </pc:spChg>
        <pc:picChg chg="add mod">
          <ac:chgData name="Justin D. Reed" userId="c6a793dc6dee29d5" providerId="LiveId" clId="{2EFCCFF6-C5B5-4E10-BC77-93FD48E5600C}" dt="2021-09-13T22:02:43.739" v="26" actId="1076"/>
          <ac:picMkLst>
            <pc:docMk/>
            <pc:sldMk cId="3061026221" sldId="256"/>
            <ac:picMk id="1026" creationId="{8AEE68B6-39A6-49B3-9F5B-BA670511EC80}"/>
          </ac:picMkLst>
        </pc:picChg>
      </pc:sldChg>
      <pc:sldChg chg="modSp mod">
        <pc:chgData name="Justin D. Reed" userId="c6a793dc6dee29d5" providerId="LiveId" clId="{2EFCCFF6-C5B5-4E10-BC77-93FD48E5600C}" dt="2021-09-13T22:03:26.187" v="34" actId="20577"/>
        <pc:sldMkLst>
          <pc:docMk/>
          <pc:sldMk cId="3372097694" sldId="283"/>
        </pc:sldMkLst>
        <pc:spChg chg="mod">
          <ac:chgData name="Justin D. Reed" userId="c6a793dc6dee29d5" providerId="LiveId" clId="{2EFCCFF6-C5B5-4E10-BC77-93FD48E5600C}" dt="2021-09-13T22:03:26.187" v="34" actId="20577"/>
          <ac:spMkLst>
            <pc:docMk/>
            <pc:sldMk cId="3372097694" sldId="283"/>
            <ac:spMk id="4" creationId="{E5D7EE40-CFB1-411B-B9A5-3D4A940C3B0F}"/>
          </ac:spMkLst>
        </pc:spChg>
      </pc:sldChg>
      <pc:sldChg chg="modSp modAnim">
        <pc:chgData name="Justin D. Reed" userId="c6a793dc6dee29d5" providerId="LiveId" clId="{2EFCCFF6-C5B5-4E10-BC77-93FD48E5600C}" dt="2021-09-13T22:31:12.263" v="3606" actId="33524"/>
        <pc:sldMkLst>
          <pc:docMk/>
          <pc:sldMk cId="3932350622" sldId="296"/>
        </pc:sldMkLst>
        <pc:spChg chg="mod">
          <ac:chgData name="Justin D. Reed" userId="c6a793dc6dee29d5" providerId="LiveId" clId="{2EFCCFF6-C5B5-4E10-BC77-93FD48E5600C}" dt="2021-09-13T22:31:12.263" v="3606" actId="33524"/>
          <ac:spMkLst>
            <pc:docMk/>
            <pc:sldMk cId="3932350622" sldId="296"/>
            <ac:spMk id="3" creationId="{A9E165BB-F099-4517-BC5D-F6888EC3E787}"/>
          </ac:spMkLst>
        </pc:spChg>
      </pc:sldChg>
      <pc:sldChg chg="modSp mod modAnim">
        <pc:chgData name="Justin D. Reed" userId="c6a793dc6dee29d5" providerId="LiveId" clId="{2EFCCFF6-C5B5-4E10-BC77-93FD48E5600C}" dt="2021-09-13T22:15:00.828" v="1215" actId="27636"/>
        <pc:sldMkLst>
          <pc:docMk/>
          <pc:sldMk cId="4251386436" sldId="297"/>
        </pc:sldMkLst>
        <pc:spChg chg="mod">
          <ac:chgData name="Justin D. Reed" userId="c6a793dc6dee29d5" providerId="LiveId" clId="{2EFCCFF6-C5B5-4E10-BC77-93FD48E5600C}" dt="2021-09-13T22:15:00.828" v="1215" actId="27636"/>
          <ac:spMkLst>
            <pc:docMk/>
            <pc:sldMk cId="4251386436" sldId="297"/>
            <ac:spMk id="2" creationId="{3F137064-C405-4669-B17F-DE9821AB6EF6}"/>
          </ac:spMkLst>
        </pc:spChg>
        <pc:spChg chg="mod">
          <ac:chgData name="Justin D. Reed" userId="c6a793dc6dee29d5" providerId="LiveId" clId="{2EFCCFF6-C5B5-4E10-BC77-93FD48E5600C}" dt="2021-09-13T22:07:44.452" v="453" actId="20577"/>
          <ac:spMkLst>
            <pc:docMk/>
            <pc:sldMk cId="4251386436" sldId="297"/>
            <ac:spMk id="3" creationId="{A9E165BB-F099-4517-BC5D-F6888EC3E787}"/>
          </ac:spMkLst>
        </pc:spChg>
      </pc:sldChg>
      <pc:sldChg chg="del">
        <pc:chgData name="Justin D. Reed" userId="c6a793dc6dee29d5" providerId="LiveId" clId="{2EFCCFF6-C5B5-4E10-BC77-93FD48E5600C}" dt="2021-09-13T22:03:15.327" v="28" actId="47"/>
        <pc:sldMkLst>
          <pc:docMk/>
          <pc:sldMk cId="3276689028" sldId="298"/>
        </pc:sldMkLst>
      </pc:sldChg>
      <pc:sldChg chg="addSp modSp add mod modAnim">
        <pc:chgData name="Justin D. Reed" userId="c6a793dc6dee29d5" providerId="LiveId" clId="{2EFCCFF6-C5B5-4E10-BC77-93FD48E5600C}" dt="2021-09-13T22:11:50.140" v="837"/>
        <pc:sldMkLst>
          <pc:docMk/>
          <pc:sldMk cId="3918013624" sldId="298"/>
        </pc:sldMkLst>
        <pc:spChg chg="mod">
          <ac:chgData name="Justin D. Reed" userId="c6a793dc6dee29d5" providerId="LiveId" clId="{2EFCCFF6-C5B5-4E10-BC77-93FD48E5600C}" dt="2021-09-13T22:08:23.036" v="518" actId="20577"/>
          <ac:spMkLst>
            <pc:docMk/>
            <pc:sldMk cId="3918013624" sldId="298"/>
            <ac:spMk id="2" creationId="{3F137064-C405-4669-B17F-DE9821AB6EF6}"/>
          </ac:spMkLst>
        </pc:spChg>
        <pc:spChg chg="mod">
          <ac:chgData name="Justin D. Reed" userId="c6a793dc6dee29d5" providerId="LiveId" clId="{2EFCCFF6-C5B5-4E10-BC77-93FD48E5600C}" dt="2021-09-13T22:10:38.445" v="825" actId="404"/>
          <ac:spMkLst>
            <pc:docMk/>
            <pc:sldMk cId="3918013624" sldId="298"/>
            <ac:spMk id="3" creationId="{A9E165BB-F099-4517-BC5D-F6888EC3E787}"/>
          </ac:spMkLst>
        </pc:spChg>
        <pc:spChg chg="add mod">
          <ac:chgData name="Justin D. Reed" userId="c6a793dc6dee29d5" providerId="LiveId" clId="{2EFCCFF6-C5B5-4E10-BC77-93FD48E5600C}" dt="2021-09-13T22:11:19.006" v="831" actId="208"/>
          <ac:spMkLst>
            <pc:docMk/>
            <pc:sldMk cId="3918013624" sldId="298"/>
            <ac:spMk id="4" creationId="{C3F3FC7B-8296-45C7-973A-2F41E028962E}"/>
          </ac:spMkLst>
        </pc:spChg>
        <pc:spChg chg="add mod">
          <ac:chgData name="Justin D. Reed" userId="c6a793dc6dee29d5" providerId="LiveId" clId="{2EFCCFF6-C5B5-4E10-BC77-93FD48E5600C}" dt="2021-09-13T22:11:29.472" v="834" actId="14100"/>
          <ac:spMkLst>
            <pc:docMk/>
            <pc:sldMk cId="3918013624" sldId="298"/>
            <ac:spMk id="5" creationId="{DECC2951-5586-4420-B95B-30086E4BBBBF}"/>
          </ac:spMkLst>
        </pc:spChg>
      </pc:sldChg>
      <pc:sldChg chg="del">
        <pc:chgData name="Justin D. Reed" userId="c6a793dc6dee29d5" providerId="LiveId" clId="{2EFCCFF6-C5B5-4E10-BC77-93FD48E5600C}" dt="2021-09-13T22:03:15.687" v="29" actId="47"/>
        <pc:sldMkLst>
          <pc:docMk/>
          <pc:sldMk cId="318990124" sldId="299"/>
        </pc:sldMkLst>
      </pc:sldChg>
      <pc:sldChg chg="modSp add mod modAnim">
        <pc:chgData name="Justin D. Reed" userId="c6a793dc6dee29d5" providerId="LiveId" clId="{2EFCCFF6-C5B5-4E10-BC77-93FD48E5600C}" dt="2021-09-13T22:15:05.874" v="1223" actId="27636"/>
        <pc:sldMkLst>
          <pc:docMk/>
          <pc:sldMk cId="678852145" sldId="299"/>
        </pc:sldMkLst>
        <pc:spChg chg="mod">
          <ac:chgData name="Justin D. Reed" userId="c6a793dc6dee29d5" providerId="LiveId" clId="{2EFCCFF6-C5B5-4E10-BC77-93FD48E5600C}" dt="2021-09-13T22:15:05.874" v="1223" actId="27636"/>
          <ac:spMkLst>
            <pc:docMk/>
            <pc:sldMk cId="678852145" sldId="299"/>
            <ac:spMk id="2" creationId="{3F137064-C405-4669-B17F-DE9821AB6EF6}"/>
          </ac:spMkLst>
        </pc:spChg>
        <pc:spChg chg="mod">
          <ac:chgData name="Justin D. Reed" userId="c6a793dc6dee29d5" providerId="LiveId" clId="{2EFCCFF6-C5B5-4E10-BC77-93FD48E5600C}" dt="2021-09-13T22:14:29.819" v="1171" actId="20577"/>
          <ac:spMkLst>
            <pc:docMk/>
            <pc:sldMk cId="678852145" sldId="299"/>
            <ac:spMk id="3" creationId="{A9E165BB-F099-4517-BC5D-F6888EC3E787}"/>
          </ac:spMkLst>
        </pc:spChg>
      </pc:sldChg>
      <pc:sldChg chg="del">
        <pc:chgData name="Justin D. Reed" userId="c6a793dc6dee29d5" providerId="LiveId" clId="{2EFCCFF6-C5B5-4E10-BC77-93FD48E5600C}" dt="2021-09-13T22:03:16.062" v="30" actId="47"/>
        <pc:sldMkLst>
          <pc:docMk/>
          <pc:sldMk cId="1427878334" sldId="300"/>
        </pc:sldMkLst>
      </pc:sldChg>
      <pc:sldChg chg="modSp add mod modAnim">
        <pc:chgData name="Justin D. Reed" userId="c6a793dc6dee29d5" providerId="LiveId" clId="{2EFCCFF6-C5B5-4E10-BC77-93FD48E5600C}" dt="2021-09-13T22:17:07.925" v="1590" actId="20577"/>
        <pc:sldMkLst>
          <pc:docMk/>
          <pc:sldMk cId="1739528109" sldId="300"/>
        </pc:sldMkLst>
        <pc:spChg chg="mod">
          <ac:chgData name="Justin D. Reed" userId="c6a793dc6dee29d5" providerId="LiveId" clId="{2EFCCFF6-C5B5-4E10-BC77-93FD48E5600C}" dt="2021-09-13T22:14:54.875" v="1207" actId="20577"/>
          <ac:spMkLst>
            <pc:docMk/>
            <pc:sldMk cId="1739528109" sldId="300"/>
            <ac:spMk id="2" creationId="{3F137064-C405-4669-B17F-DE9821AB6EF6}"/>
          </ac:spMkLst>
        </pc:spChg>
        <pc:spChg chg="mod">
          <ac:chgData name="Justin D. Reed" userId="c6a793dc6dee29d5" providerId="LiveId" clId="{2EFCCFF6-C5B5-4E10-BC77-93FD48E5600C}" dt="2021-09-13T22:17:07.925" v="1590" actId="20577"/>
          <ac:spMkLst>
            <pc:docMk/>
            <pc:sldMk cId="1739528109" sldId="300"/>
            <ac:spMk id="3" creationId="{A9E165BB-F099-4517-BC5D-F6888EC3E787}"/>
          </ac:spMkLst>
        </pc:spChg>
      </pc:sldChg>
      <pc:sldChg chg="modSp add modAnim">
        <pc:chgData name="Justin D. Reed" userId="c6a793dc6dee29d5" providerId="LiveId" clId="{2EFCCFF6-C5B5-4E10-BC77-93FD48E5600C}" dt="2021-09-13T22:18:13.958" v="1752" actId="20577"/>
        <pc:sldMkLst>
          <pc:docMk/>
          <pc:sldMk cId="2189593972" sldId="301"/>
        </pc:sldMkLst>
        <pc:spChg chg="mod">
          <ac:chgData name="Justin D. Reed" userId="c6a793dc6dee29d5" providerId="LiveId" clId="{2EFCCFF6-C5B5-4E10-BC77-93FD48E5600C}" dt="2021-09-13T22:18:13.958" v="1752" actId="20577"/>
          <ac:spMkLst>
            <pc:docMk/>
            <pc:sldMk cId="2189593972" sldId="301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2EFCCFF6-C5B5-4E10-BC77-93FD48E5600C}" dt="2021-09-13T22:22:17.265" v="2234" actId="20577"/>
        <pc:sldMkLst>
          <pc:docMk/>
          <pc:sldMk cId="3683420589" sldId="302"/>
        </pc:sldMkLst>
        <pc:spChg chg="mod">
          <ac:chgData name="Justin D. Reed" userId="c6a793dc6dee29d5" providerId="LiveId" clId="{2EFCCFF6-C5B5-4E10-BC77-93FD48E5600C}" dt="2021-09-13T22:22:17.265" v="2234" actId="20577"/>
          <ac:spMkLst>
            <pc:docMk/>
            <pc:sldMk cId="3683420589" sldId="302"/>
            <ac:spMk id="2" creationId="{3F137064-C405-4669-B17F-DE9821AB6EF6}"/>
          </ac:spMkLst>
        </pc:spChg>
        <pc:spChg chg="mod">
          <ac:chgData name="Justin D. Reed" userId="c6a793dc6dee29d5" providerId="LiveId" clId="{2EFCCFF6-C5B5-4E10-BC77-93FD48E5600C}" dt="2021-09-13T22:21:33.221" v="2174" actId="20577"/>
          <ac:spMkLst>
            <pc:docMk/>
            <pc:sldMk cId="3683420589" sldId="302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2EFCCFF6-C5B5-4E10-BC77-93FD48E5600C}" dt="2021-09-13T22:24:59.496" v="2620" actId="20577"/>
        <pc:sldMkLst>
          <pc:docMk/>
          <pc:sldMk cId="4249334570" sldId="303"/>
        </pc:sldMkLst>
        <pc:spChg chg="mod">
          <ac:chgData name="Justin D. Reed" userId="c6a793dc6dee29d5" providerId="LiveId" clId="{2EFCCFF6-C5B5-4E10-BC77-93FD48E5600C}" dt="2021-09-13T22:22:05.855" v="2225" actId="20577"/>
          <ac:spMkLst>
            <pc:docMk/>
            <pc:sldMk cId="4249334570" sldId="303"/>
            <ac:spMk id="2" creationId="{3F137064-C405-4669-B17F-DE9821AB6EF6}"/>
          </ac:spMkLst>
        </pc:spChg>
        <pc:spChg chg="mod">
          <ac:chgData name="Justin D. Reed" userId="c6a793dc6dee29d5" providerId="LiveId" clId="{2EFCCFF6-C5B5-4E10-BC77-93FD48E5600C}" dt="2021-09-13T22:24:59.496" v="2620" actId="20577"/>
          <ac:spMkLst>
            <pc:docMk/>
            <pc:sldMk cId="4249334570" sldId="303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2EFCCFF6-C5B5-4E10-BC77-93FD48E5600C}" dt="2021-09-13T22:28:32.406" v="3072" actId="27107"/>
        <pc:sldMkLst>
          <pc:docMk/>
          <pc:sldMk cId="297883092" sldId="304"/>
        </pc:sldMkLst>
        <pc:spChg chg="mod">
          <ac:chgData name="Justin D. Reed" userId="c6a793dc6dee29d5" providerId="LiveId" clId="{2EFCCFF6-C5B5-4E10-BC77-93FD48E5600C}" dt="2021-09-13T22:28:32.406" v="3072" actId="27107"/>
          <ac:spMkLst>
            <pc:docMk/>
            <pc:sldMk cId="297883092" sldId="304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2EFCCFF6-C5B5-4E10-BC77-93FD48E5600C}" dt="2021-09-13T22:28:18.348" v="3071" actId="27636"/>
        <pc:sldMkLst>
          <pc:docMk/>
          <pc:sldMk cId="3169549611" sldId="305"/>
        </pc:sldMkLst>
        <pc:spChg chg="mod">
          <ac:chgData name="Justin D. Reed" userId="c6a793dc6dee29d5" providerId="LiveId" clId="{2EFCCFF6-C5B5-4E10-BC77-93FD48E5600C}" dt="2021-09-13T22:25:57.934" v="2743" actId="20577"/>
          <ac:spMkLst>
            <pc:docMk/>
            <pc:sldMk cId="3169549611" sldId="305"/>
            <ac:spMk id="2" creationId="{3F137064-C405-4669-B17F-DE9821AB6EF6}"/>
          </ac:spMkLst>
        </pc:spChg>
        <pc:spChg chg="mod">
          <ac:chgData name="Justin D. Reed" userId="c6a793dc6dee29d5" providerId="LiveId" clId="{2EFCCFF6-C5B5-4E10-BC77-93FD48E5600C}" dt="2021-09-13T22:28:18.348" v="3071" actId="27636"/>
          <ac:spMkLst>
            <pc:docMk/>
            <pc:sldMk cId="3169549611" sldId="305"/>
            <ac:spMk id="3" creationId="{A9E165BB-F099-4517-BC5D-F6888EC3E78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F7AAF31F-8CCC-4A69-8BC4-40FE0B6D2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568" y="0"/>
            <a:ext cx="8180863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605670"/>
            <a:ext cx="12192000" cy="1252330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Ch. 5: A King is Crowned</a:t>
            </a:r>
          </a:p>
        </p:txBody>
      </p:sp>
      <p:pic>
        <p:nvPicPr>
          <p:cNvPr id="1026" name="Picture 2" descr="Cartoon crown | Free SVG">
            <a:extLst>
              <a:ext uri="{FF2B5EF4-FFF2-40B4-BE49-F238E27FC236}">
                <a16:creationId xmlns:a16="http://schemas.microsoft.com/office/drawing/2014/main" id="{8AEE68B6-39A6-49B3-9F5B-BA670511EC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95239">
            <a:off x="6479527" y="-197042"/>
            <a:ext cx="1306225" cy="130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More Concubines 		    	    13-16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D had 19 sons total: 6 born in Hebron and 13 born in Jerusalem</a:t>
            </a:r>
          </a:p>
        </p:txBody>
      </p:sp>
    </p:spTree>
    <p:extLst>
      <p:ext uri="{BB962C8B-B14F-4D97-AF65-F5344CB8AC3E}">
        <p14:creationId xmlns:p14="http://schemas.microsoft.com/office/powerpoint/2010/main" val="29788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5. Philistine Conquest              17-25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17: Philistines go up, D goes down, possibly to cave of </a:t>
            </a:r>
            <a:r>
              <a:rPr lang="en-US" sz="5000" dirty="0" err="1">
                <a:solidFill>
                  <a:schemeClr val="bg1"/>
                </a:solidFill>
              </a:rPr>
              <a:t>Adullum</a:t>
            </a:r>
            <a:endParaRPr lang="en-US" sz="5000" dirty="0">
              <a:solidFill>
                <a:schemeClr val="bg1"/>
              </a:solidFill>
            </a:endParaRPr>
          </a:p>
          <a:p>
            <a:r>
              <a:rPr lang="en-US" sz="5000" dirty="0">
                <a:solidFill>
                  <a:schemeClr val="bg1"/>
                </a:solidFill>
              </a:rPr>
              <a:t>18: Valley of Rephaim: possibly SW of Jerusalem</a:t>
            </a:r>
          </a:p>
          <a:p>
            <a:r>
              <a:rPr lang="en-US" sz="5000" dirty="0">
                <a:solidFill>
                  <a:schemeClr val="bg1"/>
                </a:solidFill>
              </a:rPr>
              <a:t>21: 1 Chr. 14:12 D’s men burned idols of the Philistines as commanded in DT. 7:5,25</a:t>
            </a:r>
          </a:p>
          <a:p>
            <a:r>
              <a:rPr lang="en-US" sz="5000" dirty="0">
                <a:solidFill>
                  <a:schemeClr val="bg1"/>
                </a:solidFill>
              </a:rPr>
              <a:t>22-25: God achieved this victory; marching in balsam trees like Gideon in Judges 7:15-25</a:t>
            </a:r>
          </a:p>
        </p:txBody>
      </p:sp>
    </p:spTree>
    <p:extLst>
      <p:ext uri="{BB962C8B-B14F-4D97-AF65-F5344CB8AC3E}">
        <p14:creationId xmlns:p14="http://schemas.microsoft.com/office/powerpoint/2010/main" val="316954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8783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37898"/>
            <a:ext cx="12191998" cy="6602759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We have no earthly king to worship. Instead, Jesus Christ sits on His Throne and reigns, 1 Tim. 6:15.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Although we worship God at the “church house,” He does not live there like He dwelt in the Tabernacle or Temple. We worship God in Spirit &amp; Truth, John 4:24.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Polygamy has always been a sin in </a:t>
            </a:r>
            <a:r>
              <a:rPr lang="en-US" sz="4100">
                <a:solidFill>
                  <a:schemeClr val="bg1"/>
                </a:solidFill>
              </a:rPr>
              <a:t>God’s eyes, </a:t>
            </a:r>
            <a:r>
              <a:rPr lang="en-US" sz="4100" dirty="0">
                <a:solidFill>
                  <a:schemeClr val="bg1"/>
                </a:solidFill>
              </a:rPr>
              <a:t>and it does not matter if we are the Lord’s anointed king – that does not make it acceptable in God’s eyes! Sin is sin is sin!</a:t>
            </a: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543269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2021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2021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181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Title card made by Justin D. Reed; photo courtesy of Wikipedia.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 Samuel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Who wrote 2 Samuel (2S)? Possibly Nathan and Gad, 1 Chronicles 29:29, possibly around 950BC during the reign of Solomon. </a:t>
            </a:r>
          </a:p>
          <a:p>
            <a:r>
              <a:rPr lang="en-US" sz="5000" dirty="0">
                <a:solidFill>
                  <a:schemeClr val="bg1"/>
                </a:solidFill>
              </a:rPr>
              <a:t>1S and 2S were originally one long book; divided to make study easier, divided c250BC in LXX. </a:t>
            </a:r>
          </a:p>
          <a:p>
            <a:r>
              <a:rPr lang="en-US" sz="5000" dirty="0">
                <a:solidFill>
                  <a:schemeClr val="bg1"/>
                </a:solidFill>
              </a:rPr>
              <a:t>Events in 1S and 2S occurred c1050-961BC.</a:t>
            </a:r>
          </a:p>
          <a:p>
            <a:r>
              <a:rPr lang="en-US" sz="5000" dirty="0">
                <a:solidFill>
                  <a:schemeClr val="bg1"/>
                </a:solidFill>
              </a:rPr>
              <a:t>Key term: David – over 200x.</a:t>
            </a:r>
          </a:p>
          <a:p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Ch. 5-10 – 7 Major Events [Willis]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Conquest of Jerusalem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2 victories over Philistines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Bringing Ark of the Covenant to Jerusalem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God’s prophecy that of D’s posterity one would arise to build God a ‘house’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D’s victories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D’s kindness to the son of Jonathan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Victories over Ammonites &amp; Syrians</a:t>
            </a:r>
            <a:endParaRPr lang="en-US" sz="50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F3FC7B-8296-45C7-973A-2F41E028962E}"/>
              </a:ext>
            </a:extLst>
          </p:cNvPr>
          <p:cNvSpPr/>
          <p:nvPr/>
        </p:nvSpPr>
        <p:spPr>
          <a:xfrm>
            <a:off x="75499" y="998289"/>
            <a:ext cx="6241409" cy="587229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CC2951-5586-4420-B95B-30086E4BBBBF}"/>
              </a:ext>
            </a:extLst>
          </p:cNvPr>
          <p:cNvSpPr/>
          <p:nvPr/>
        </p:nvSpPr>
        <p:spPr>
          <a:xfrm>
            <a:off x="75498" y="1672583"/>
            <a:ext cx="7013199" cy="587229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1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Crowned King						    1-5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1: all came – representatives/elders, cf. v. 3</a:t>
            </a:r>
          </a:p>
          <a:p>
            <a:r>
              <a:rPr lang="en-US" sz="5000" dirty="0">
                <a:solidFill>
                  <a:schemeClr val="bg1"/>
                </a:solidFill>
              </a:rPr>
              <a:t>3: covenant: don’t know content &gt; pleasing. 3</a:t>
            </a:r>
            <a:r>
              <a:rPr lang="en-US" sz="5000" baseline="30000" dirty="0">
                <a:solidFill>
                  <a:schemeClr val="bg1"/>
                </a:solidFill>
              </a:rPr>
              <a:t>rd</a:t>
            </a:r>
            <a:r>
              <a:rPr lang="en-US" sz="5000" dirty="0">
                <a:solidFill>
                  <a:schemeClr val="bg1"/>
                </a:solidFill>
              </a:rPr>
              <a:t> anointing. Before the Lord: solemn religious ceremony accompanied the making of the covenant between D &amp; elders. </a:t>
            </a:r>
          </a:p>
          <a:p>
            <a:r>
              <a:rPr lang="en-US" sz="5000" dirty="0">
                <a:solidFill>
                  <a:schemeClr val="bg1"/>
                </a:solidFill>
              </a:rPr>
              <a:t>4: 30 years old – interesting chronological statement</a:t>
            </a:r>
          </a:p>
          <a:p>
            <a:r>
              <a:rPr lang="en-US" sz="5000" dirty="0">
                <a:solidFill>
                  <a:schemeClr val="bg1"/>
                </a:solidFill>
              </a:rPr>
              <a:t>5: reigned 40 years – 70 at end of reign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Crowned King						    1-5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Barnes: early years of S’s reign silent, 1S 13-31 did not occupy a period of more than 10 years. If D was 20 years old when he slew Goliath, 4 years in S’s service, 4 years of wilderness wandering, 1 year 4 months in Philistine country, a few months after S’s death makes D thirty years old. </a:t>
            </a:r>
          </a:p>
        </p:txBody>
      </p:sp>
    </p:spTree>
    <p:extLst>
      <p:ext uri="{BB962C8B-B14F-4D97-AF65-F5344CB8AC3E}">
        <p14:creationId xmlns:p14="http://schemas.microsoft.com/office/powerpoint/2010/main" val="67885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Captures Jerusalem 			  6-10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Jerusalem: spiritual capital of the World for all major religions: Christianity, Judaism, Islam</a:t>
            </a:r>
          </a:p>
          <a:p>
            <a:r>
              <a:rPr lang="en-US" sz="5000" dirty="0">
                <a:solidFill>
                  <a:schemeClr val="bg1"/>
                </a:solidFill>
              </a:rPr>
              <a:t>6: Jebusites so conceited they claimed even the blind and lame could ward off attackers</a:t>
            </a:r>
          </a:p>
          <a:p>
            <a:r>
              <a:rPr lang="en-US" sz="5000" dirty="0">
                <a:solidFill>
                  <a:schemeClr val="bg1"/>
                </a:solidFill>
              </a:rPr>
              <a:t>8: water shaft: had a protected water supply that went to a spring at the Eastern foot of the ridge; D overcame by sending men up</a:t>
            </a:r>
          </a:p>
        </p:txBody>
      </p:sp>
    </p:spTree>
    <p:extLst>
      <p:ext uri="{BB962C8B-B14F-4D97-AF65-F5344CB8AC3E}">
        <p14:creationId xmlns:p14="http://schemas.microsoft.com/office/powerpoint/2010/main" val="173952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Captures Jerusalem 			  6-10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9: D eliminated a Jebusite fortress that had cut his kingdom in two</a:t>
            </a:r>
          </a:p>
          <a:p>
            <a:r>
              <a:rPr lang="en-US" sz="5000" dirty="0" err="1">
                <a:solidFill>
                  <a:schemeClr val="bg1"/>
                </a:solidFill>
              </a:rPr>
              <a:t>Millo</a:t>
            </a:r>
            <a:r>
              <a:rPr lang="en-US" sz="5000" dirty="0">
                <a:solidFill>
                  <a:schemeClr val="bg1"/>
                </a:solidFill>
              </a:rPr>
              <a:t>: many fortifications in Palestine, one of them in Shechem, Judges 9:6, 20</a:t>
            </a:r>
          </a:p>
        </p:txBody>
      </p:sp>
    </p:spTree>
    <p:extLst>
      <p:ext uri="{BB962C8B-B14F-4D97-AF65-F5344CB8AC3E}">
        <p14:creationId xmlns:p14="http://schemas.microsoft.com/office/powerpoint/2010/main" val="2189593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Cedar House					    11-12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11: Hiram also mentioned in 1K 9:10-14; </a:t>
            </a:r>
            <a:r>
              <a:rPr lang="en-US" sz="5000" dirty="0" err="1">
                <a:solidFill>
                  <a:schemeClr val="bg1"/>
                </a:solidFill>
              </a:rPr>
              <a:t>Tyre</a:t>
            </a:r>
            <a:r>
              <a:rPr lang="en-US" sz="5000" dirty="0">
                <a:solidFill>
                  <a:schemeClr val="bg1"/>
                </a:solidFill>
              </a:rPr>
              <a:t> known for cedar logs, Gentile territory</a:t>
            </a:r>
          </a:p>
          <a:p>
            <a:r>
              <a:rPr lang="en-US" sz="5000" dirty="0">
                <a:solidFill>
                  <a:schemeClr val="bg1"/>
                </a:solidFill>
              </a:rPr>
              <a:t>Coffman: “No more desirable timber from which a house may be built.” Hostile to all kinds of insects &amp; creeping things for years.</a:t>
            </a:r>
          </a:p>
          <a:p>
            <a:r>
              <a:rPr lang="en-US" sz="5000" dirty="0">
                <a:solidFill>
                  <a:schemeClr val="bg1"/>
                </a:solidFill>
              </a:rPr>
              <a:t>12: D’s selfishness is evident in next point. All blessings were directed to the good of God’s people.</a:t>
            </a:r>
          </a:p>
        </p:txBody>
      </p:sp>
    </p:spTree>
    <p:extLst>
      <p:ext uri="{BB962C8B-B14F-4D97-AF65-F5344CB8AC3E}">
        <p14:creationId xmlns:p14="http://schemas.microsoft.com/office/powerpoint/2010/main" val="368342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More Concubines 		    	    13-16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Note: no daughter names; low status in soc.</a:t>
            </a:r>
          </a:p>
          <a:p>
            <a:r>
              <a:rPr lang="en-US" sz="5000" dirty="0" err="1">
                <a:solidFill>
                  <a:schemeClr val="bg1"/>
                </a:solidFill>
              </a:rPr>
              <a:t>Shammua</a:t>
            </a:r>
            <a:r>
              <a:rPr lang="en-US" sz="5000" dirty="0">
                <a:solidFill>
                  <a:schemeClr val="bg1"/>
                </a:solidFill>
              </a:rPr>
              <a:t>: same name as one who heads up spies, Num. 13:1</a:t>
            </a:r>
          </a:p>
          <a:p>
            <a:r>
              <a:rPr lang="en-US" sz="5000" dirty="0">
                <a:solidFill>
                  <a:schemeClr val="bg1"/>
                </a:solidFill>
              </a:rPr>
              <a:t>DeHoff: “This was one of the mistakes D made.” (II, p. 191) Coffman: “gross and ridiculous sin.”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Violation of DT. 17:17; 6x in Hebron, Michal, plus ones here: 15/20! Opens up for Solomon</a:t>
            </a:r>
          </a:p>
        </p:txBody>
      </p:sp>
    </p:spTree>
    <p:extLst>
      <p:ext uri="{BB962C8B-B14F-4D97-AF65-F5344CB8AC3E}">
        <p14:creationId xmlns:p14="http://schemas.microsoft.com/office/powerpoint/2010/main" val="424933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17810</TotalTime>
  <Words>798</Words>
  <Application>Microsoft Office PowerPoint</Application>
  <PresentationFormat>Widescreen</PresentationFormat>
  <Paragraphs>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2 Samuel</vt:lpstr>
      <vt:lpstr>Ch. 5-10 – 7 Major Events [Willis]</vt:lpstr>
      <vt:lpstr>1. Crowned King          1-5</vt:lpstr>
      <vt:lpstr>1. Crowned King          1-5</vt:lpstr>
      <vt:lpstr>2. Captures Jerusalem      6-10</vt:lpstr>
      <vt:lpstr>2. Captures Jerusalem      6-10</vt:lpstr>
      <vt:lpstr>3. Cedar House         11-12</vt:lpstr>
      <vt:lpstr>4. More Concubines            13-16</vt:lpstr>
      <vt:lpstr>4. More Concubines            13-16</vt:lpstr>
      <vt:lpstr>5. Philistine Conquest              17-25</vt:lpstr>
      <vt:lpstr>Lessons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282</cp:revision>
  <dcterms:created xsi:type="dcterms:W3CDTF">2020-03-28T20:11:58Z</dcterms:created>
  <dcterms:modified xsi:type="dcterms:W3CDTF">2021-09-13T22:31:14Z</dcterms:modified>
</cp:coreProperties>
</file>