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296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2A35F-80F0-4B2C-A232-FABF3BE4EEBA}" v="2235" dt="2022-01-16T02:11:24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F3F2A35F-80F0-4B2C-A232-FABF3BE4EEBA}"/>
    <pc:docChg chg="custSel addSld modSld">
      <pc:chgData name="Justin D. Reed" userId="c6a793dc6dee29d5" providerId="LiveId" clId="{F3F2A35F-80F0-4B2C-A232-FABF3BE4EEBA}" dt="2022-01-16T02:11:24.151" v="2519" actId="20577"/>
      <pc:docMkLst>
        <pc:docMk/>
      </pc:docMkLst>
      <pc:sldChg chg="modSp mod">
        <pc:chgData name="Justin D. Reed" userId="c6a793dc6dee29d5" providerId="LiveId" clId="{F3F2A35F-80F0-4B2C-A232-FABF3BE4EEBA}" dt="2022-01-09T19:12:57.328" v="31" actId="403"/>
        <pc:sldMkLst>
          <pc:docMk/>
          <pc:sldMk cId="3061026221" sldId="256"/>
        </pc:sldMkLst>
        <pc:spChg chg="mod">
          <ac:chgData name="Justin D. Reed" userId="c6a793dc6dee29d5" providerId="LiveId" clId="{F3F2A35F-80F0-4B2C-A232-FABF3BE4EEBA}" dt="2022-01-09T19:12:57.328" v="31" actId="403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F3F2A35F-80F0-4B2C-A232-FABF3BE4EEBA}" dt="2022-01-16T01:47:14.423" v="51" actId="20577"/>
        <pc:sldMkLst>
          <pc:docMk/>
          <pc:sldMk cId="3372097694" sldId="283"/>
        </pc:sldMkLst>
        <pc:spChg chg="mod">
          <ac:chgData name="Justin D. Reed" userId="c6a793dc6dee29d5" providerId="LiveId" clId="{F3F2A35F-80F0-4B2C-A232-FABF3BE4EEBA}" dt="2022-01-16T01:47:14.423" v="5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F3F2A35F-80F0-4B2C-A232-FABF3BE4EEBA}" dt="2022-01-16T02:11:24.151" v="2519" actId="20577"/>
        <pc:sldMkLst>
          <pc:docMk/>
          <pc:sldMk cId="3932350622" sldId="296"/>
        </pc:sldMkLst>
        <pc:spChg chg="mod">
          <ac:chgData name="Justin D. Reed" userId="c6a793dc6dee29d5" providerId="LiveId" clId="{F3F2A35F-80F0-4B2C-A232-FABF3BE4EEBA}" dt="2022-01-16T02:11:24.151" v="2519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F3F2A35F-80F0-4B2C-A232-FABF3BE4EEBA}" dt="2022-01-16T01:56:13.860" v="587" actId="20577"/>
        <pc:sldMkLst>
          <pc:docMk/>
          <pc:sldMk cId="4251386436" sldId="297"/>
        </pc:sldMkLst>
        <pc:spChg chg="mod">
          <ac:chgData name="Justin D. Reed" userId="c6a793dc6dee29d5" providerId="LiveId" clId="{F3F2A35F-80F0-4B2C-A232-FABF3BE4EEBA}" dt="2022-01-16T01:51:44.902" v="242" actId="20577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F3F2A35F-80F0-4B2C-A232-FABF3BE4EEBA}" dt="2022-01-16T01:56:13.860" v="587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F3F2A35F-80F0-4B2C-A232-FABF3BE4EEBA}" dt="2022-01-16T01:51:22.237" v="217" actId="20577"/>
        <pc:sldMkLst>
          <pc:docMk/>
          <pc:sldMk cId="3121542121" sldId="299"/>
        </pc:sldMkLst>
        <pc:spChg chg="mod">
          <ac:chgData name="Justin D. Reed" userId="c6a793dc6dee29d5" providerId="LiveId" clId="{F3F2A35F-80F0-4B2C-A232-FABF3BE4EEBA}" dt="2022-01-09T19:13:05.577" v="47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F3F2A35F-80F0-4B2C-A232-FABF3BE4EEBA}" dt="2022-01-16T01:51:22.237" v="217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F3F2A35F-80F0-4B2C-A232-FABF3BE4EEBA}" dt="2022-01-16T02:00:48.460" v="999" actId="20577"/>
        <pc:sldMkLst>
          <pc:docMk/>
          <pc:sldMk cId="3854259306" sldId="300"/>
        </pc:sldMkLst>
        <pc:spChg chg="mod">
          <ac:chgData name="Justin D. Reed" userId="c6a793dc6dee29d5" providerId="LiveId" clId="{F3F2A35F-80F0-4B2C-A232-FABF3BE4EEBA}" dt="2022-01-16T02:00:48.460" v="999" actId="20577"/>
          <ac:spMkLst>
            <pc:docMk/>
            <pc:sldMk cId="3854259306" sldId="300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F3F2A35F-80F0-4B2C-A232-FABF3BE4EEBA}" dt="2022-01-16T02:02:58.863" v="1276" actId="20577"/>
        <pc:sldMkLst>
          <pc:docMk/>
          <pc:sldMk cId="4046211838" sldId="301"/>
        </pc:sldMkLst>
        <pc:spChg chg="mod">
          <ac:chgData name="Justin D. Reed" userId="c6a793dc6dee29d5" providerId="LiveId" clId="{F3F2A35F-80F0-4B2C-A232-FABF3BE4EEBA}" dt="2022-01-16T02:02:58.863" v="1276" actId="20577"/>
          <ac:spMkLst>
            <pc:docMk/>
            <pc:sldMk cId="4046211838" sldId="30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F3F2A35F-80F0-4B2C-A232-FABF3BE4EEBA}" dt="2022-01-16T02:04:12.757" v="1423" actId="20577"/>
        <pc:sldMkLst>
          <pc:docMk/>
          <pc:sldMk cId="3092292611" sldId="302"/>
        </pc:sldMkLst>
        <pc:spChg chg="mod">
          <ac:chgData name="Justin D. Reed" userId="c6a793dc6dee29d5" providerId="LiveId" clId="{F3F2A35F-80F0-4B2C-A232-FABF3BE4EEBA}" dt="2022-01-16T02:04:12.757" v="1423" actId="20577"/>
          <ac:spMkLst>
            <pc:docMk/>
            <pc:sldMk cId="3092292611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F3F2A35F-80F0-4B2C-A232-FABF3BE4EEBA}" dt="2022-01-16T02:08:07.867" v="1990" actId="404"/>
        <pc:sldMkLst>
          <pc:docMk/>
          <pc:sldMk cId="3360169246" sldId="303"/>
        </pc:sldMkLst>
        <pc:spChg chg="mod">
          <ac:chgData name="Justin D. Reed" userId="c6a793dc6dee29d5" providerId="LiveId" clId="{F3F2A35F-80F0-4B2C-A232-FABF3BE4EEBA}" dt="2022-01-16T02:04:37.405" v="1459" actId="20577"/>
          <ac:spMkLst>
            <pc:docMk/>
            <pc:sldMk cId="3360169246" sldId="303"/>
            <ac:spMk id="2" creationId="{3F137064-C405-4669-B17F-DE9821AB6EF6}"/>
          </ac:spMkLst>
        </pc:spChg>
        <pc:spChg chg="mod">
          <ac:chgData name="Justin D. Reed" userId="c6a793dc6dee29d5" providerId="LiveId" clId="{F3F2A35F-80F0-4B2C-A232-FABF3BE4EEBA}" dt="2022-01-16T02:08:07.867" v="1990" actId="404"/>
          <ac:spMkLst>
            <pc:docMk/>
            <pc:sldMk cId="3360169246" sldId="303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Ch. 22: Verse of Victory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Verse of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Almost word-for-word recounting of Psalm 18 – a few changes.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Psalms are a great personal look at OT events.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Let us look at the Psalm for this lesson!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22 || Psalm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1-3: praise and acknowledgment of divine protection, strong military language; 8 metaphors praise God’s sufficiency.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4-5: remembering times when he was in great danger; think of Jonah (2:2)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Prayed – temple of God in the heavens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7-15: God coming to his rescue like an earthquake, volcano, storm from Heaven.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22 || Psalm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16-19: D’s deliverance; channels of water: reminiscent of the Exodus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20-24: D’s part; he was a man of God; Js. 5:16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Constantly on guard from a particular sin.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25-27: D sings of the just nature of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28-42: what D had done with God’s help; initially mostly defiance &amp; deliverance from danger; D mostly on offence. </a:t>
            </a:r>
          </a:p>
        </p:txBody>
      </p:sp>
    </p:spTree>
    <p:extLst>
      <p:ext uri="{BB962C8B-B14F-4D97-AF65-F5344CB8AC3E}">
        <p14:creationId xmlns:p14="http://schemas.microsoft.com/office/powerpoint/2010/main" val="38542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22 || Psalm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28: cf. 2S 21:17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Hind: roe: sure-footedness &amp; swiftness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35: God has taught D the skills &amp; abilities to wage war; and has saved him, upheld him, and made him great.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36: enlarged steps to keep him from falling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41: enemy cried out to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&amp; He did not hear!</a:t>
            </a:r>
          </a:p>
        </p:txBody>
      </p:sp>
    </p:spTree>
    <p:extLst>
      <p:ext uri="{BB962C8B-B14F-4D97-AF65-F5344CB8AC3E}">
        <p14:creationId xmlns:p14="http://schemas.microsoft.com/office/powerpoint/2010/main" val="40462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22 || Psalm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43-45: because of his military success, he was able to reign over the heathen.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46-50: ends as it began with praise to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His seed: Messianic.</a:t>
            </a:r>
          </a:p>
        </p:txBody>
      </p:sp>
    </p:spTree>
    <p:extLst>
      <p:ext uri="{BB962C8B-B14F-4D97-AF65-F5344CB8AC3E}">
        <p14:creationId xmlns:p14="http://schemas.microsoft.com/office/powerpoint/2010/main" val="30922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Interesting Parallels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Like D, Christ put confidence in God &amp; God delighted in Him.</a:t>
            </a:r>
          </a:p>
          <a:p>
            <a:r>
              <a:rPr lang="en-US" sz="4000" dirty="0">
                <a:solidFill>
                  <a:schemeClr val="bg1"/>
                </a:solidFill>
              </a:rPr>
              <a:t>Like D, Christ faced impending death with prayer.</a:t>
            </a:r>
          </a:p>
          <a:p>
            <a:r>
              <a:rPr lang="en-US" sz="4000" dirty="0">
                <a:solidFill>
                  <a:schemeClr val="bg1"/>
                </a:solidFill>
              </a:rPr>
              <a:t>D tells of a storm; on the cross when JC cried with a loud voice the sky was darkened.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D speaks of his righteousness &amp; Christ was without sin.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D took the offense, prevailed, and ruled; Christ prevailed when H e rose from the dead, He took offense when He sent the Gospel into all the world, and rules in His Kingdom. </a:t>
            </a:r>
          </a:p>
        </p:txBody>
      </p:sp>
    </p:spTree>
    <p:extLst>
      <p:ext uri="{BB962C8B-B14F-4D97-AF65-F5344CB8AC3E}">
        <p14:creationId xmlns:p14="http://schemas.microsoft.com/office/powerpoint/2010/main" val="336016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knew when to give God the credit. Today, we should always give God the credit when it is due.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There is no doubt that D could not have succeeded the way he did without God’s help. We should never get too proud to seek the Lord’s help (</a:t>
            </a:r>
            <a:r>
              <a:rPr lang="en-US" sz="4100">
                <a:solidFill>
                  <a:schemeClr val="bg1"/>
                </a:solidFill>
              </a:rPr>
              <a:t>through the </a:t>
            </a:r>
            <a:r>
              <a:rPr lang="en-US" sz="4100" dirty="0">
                <a:solidFill>
                  <a:schemeClr val="bg1"/>
                </a:solidFill>
              </a:rPr>
              <a:t>Word).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Even the enemies of God’s people will call upon God for help in a pinch; however, He doesn't hear those who are contrary to Him. We must live our lives where He hears us.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214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18401</TotalTime>
  <Words>548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Verse of Victory</vt:lpstr>
      <vt:lpstr>2 Samuel 22 || Psalm 18</vt:lpstr>
      <vt:lpstr>2 Samuel 22 || Psalm 18</vt:lpstr>
      <vt:lpstr>2 Samuel 22 || Psalm 18</vt:lpstr>
      <vt:lpstr>2 Samuel 22 || Psalm 18</vt:lpstr>
      <vt:lpstr>Interesting Parallels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299</cp:revision>
  <dcterms:created xsi:type="dcterms:W3CDTF">2020-03-28T20:11:58Z</dcterms:created>
  <dcterms:modified xsi:type="dcterms:W3CDTF">2022-01-16T02:11:33Z</dcterms:modified>
</cp:coreProperties>
</file>