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9" r:id="rId3"/>
    <p:sldId id="297" r:id="rId4"/>
    <p:sldId id="300" r:id="rId5"/>
    <p:sldId id="301" r:id="rId6"/>
    <p:sldId id="302" r:id="rId7"/>
    <p:sldId id="303" r:id="rId8"/>
    <p:sldId id="304" r:id="rId9"/>
    <p:sldId id="305" r:id="rId10"/>
    <p:sldId id="306" r:id="rId11"/>
    <p:sldId id="296" r:id="rId12"/>
    <p:sldId id="28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8E2EF9-2AA9-4858-9379-C61B04E2B80A}" v="2705" dt="2022-01-07T04:22:32.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114" y="6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stin D. Reed" userId="c6a793dc6dee29d5" providerId="LiveId" clId="{2A8E2EF9-2AA9-4858-9379-C61B04E2B80A}"/>
    <pc:docChg chg="undo custSel addSld modSld">
      <pc:chgData name="Justin D. Reed" userId="c6a793dc6dee29d5" providerId="LiveId" clId="{2A8E2EF9-2AA9-4858-9379-C61B04E2B80A}" dt="2022-01-07T04:22:32.671" v="3097" actId="20577"/>
      <pc:docMkLst>
        <pc:docMk/>
      </pc:docMkLst>
      <pc:sldChg chg="addSp delSp modSp mod">
        <pc:chgData name="Justin D. Reed" userId="c6a793dc6dee29d5" providerId="LiveId" clId="{2A8E2EF9-2AA9-4858-9379-C61B04E2B80A}" dt="2021-12-26T21:17:51.397" v="120" actId="20577"/>
        <pc:sldMkLst>
          <pc:docMk/>
          <pc:sldMk cId="3061026221" sldId="256"/>
        </pc:sldMkLst>
        <pc:spChg chg="add del mod">
          <ac:chgData name="Justin D. Reed" userId="c6a793dc6dee29d5" providerId="LiveId" clId="{2A8E2EF9-2AA9-4858-9379-C61B04E2B80A}" dt="2021-12-26T21:17:49.023" v="115" actId="33987"/>
          <ac:spMkLst>
            <pc:docMk/>
            <pc:sldMk cId="3061026221" sldId="256"/>
            <ac:spMk id="2" creationId="{4243C8C9-EF74-4BCA-B83F-84A8071C3437}"/>
          </ac:spMkLst>
        </pc:spChg>
        <pc:spChg chg="del">
          <ac:chgData name="Justin D. Reed" userId="c6a793dc6dee29d5" providerId="LiveId" clId="{2A8E2EF9-2AA9-4858-9379-C61B04E2B80A}" dt="2021-12-26T21:16:31.024" v="31" actId="478"/>
          <ac:spMkLst>
            <pc:docMk/>
            <pc:sldMk cId="3061026221" sldId="256"/>
            <ac:spMk id="2" creationId="{AD9755B1-48B1-4452-9AA6-6087E306B1D3}"/>
          </ac:spMkLst>
        </pc:spChg>
        <pc:spChg chg="mod">
          <ac:chgData name="Justin D. Reed" userId="c6a793dc6dee29d5" providerId="LiveId" clId="{2A8E2EF9-2AA9-4858-9379-C61B04E2B80A}" dt="2021-12-26T21:17:51.397" v="120" actId="20577"/>
          <ac:spMkLst>
            <pc:docMk/>
            <pc:sldMk cId="3061026221" sldId="256"/>
            <ac:spMk id="3" creationId="{40074364-8D3B-4983-A9A8-24FBCDDD33EB}"/>
          </ac:spMkLst>
        </pc:spChg>
      </pc:sldChg>
      <pc:sldChg chg="modSp mod">
        <pc:chgData name="Justin D. Reed" userId="c6a793dc6dee29d5" providerId="LiveId" clId="{2A8E2EF9-2AA9-4858-9379-C61B04E2B80A}" dt="2022-01-07T04:10:17.871" v="2571" actId="20577"/>
        <pc:sldMkLst>
          <pc:docMk/>
          <pc:sldMk cId="3372097694" sldId="283"/>
        </pc:sldMkLst>
        <pc:spChg chg="mod">
          <ac:chgData name="Justin D. Reed" userId="c6a793dc6dee29d5" providerId="LiveId" clId="{2A8E2EF9-2AA9-4858-9379-C61B04E2B80A}" dt="2022-01-07T04:10:17.871" v="2571" actId="20577"/>
          <ac:spMkLst>
            <pc:docMk/>
            <pc:sldMk cId="3372097694" sldId="283"/>
            <ac:spMk id="4" creationId="{E5D7EE40-CFB1-411B-B9A5-3D4A940C3B0F}"/>
          </ac:spMkLst>
        </pc:spChg>
      </pc:sldChg>
      <pc:sldChg chg="modSp modAnim">
        <pc:chgData name="Justin D. Reed" userId="c6a793dc6dee29d5" providerId="LiveId" clId="{2A8E2EF9-2AA9-4858-9379-C61B04E2B80A}" dt="2022-01-07T04:17:59.336" v="3093" actId="20577"/>
        <pc:sldMkLst>
          <pc:docMk/>
          <pc:sldMk cId="3932350622" sldId="296"/>
        </pc:sldMkLst>
        <pc:spChg chg="mod">
          <ac:chgData name="Justin D. Reed" userId="c6a793dc6dee29d5" providerId="LiveId" clId="{2A8E2EF9-2AA9-4858-9379-C61B04E2B80A}" dt="2022-01-07T04:17:59.336" v="3093" actId="20577"/>
          <ac:spMkLst>
            <pc:docMk/>
            <pc:sldMk cId="3932350622" sldId="296"/>
            <ac:spMk id="3" creationId="{A9E165BB-F099-4517-BC5D-F6888EC3E787}"/>
          </ac:spMkLst>
        </pc:spChg>
      </pc:sldChg>
      <pc:sldChg chg="modSp mod modAnim">
        <pc:chgData name="Justin D. Reed" userId="c6a793dc6dee29d5" providerId="LiveId" clId="{2A8E2EF9-2AA9-4858-9379-C61B04E2B80A}" dt="2022-01-07T03:47:56.261" v="677" actId="20577"/>
        <pc:sldMkLst>
          <pc:docMk/>
          <pc:sldMk cId="4251386436" sldId="297"/>
        </pc:sldMkLst>
        <pc:spChg chg="mod">
          <ac:chgData name="Justin D. Reed" userId="c6a793dc6dee29d5" providerId="LiveId" clId="{2A8E2EF9-2AA9-4858-9379-C61B04E2B80A}" dt="2022-01-07T03:41:21.944" v="305" actId="27636"/>
          <ac:spMkLst>
            <pc:docMk/>
            <pc:sldMk cId="4251386436" sldId="297"/>
            <ac:spMk id="2" creationId="{3F137064-C405-4669-B17F-DE9821AB6EF6}"/>
          </ac:spMkLst>
        </pc:spChg>
        <pc:spChg chg="mod">
          <ac:chgData name="Justin D. Reed" userId="c6a793dc6dee29d5" providerId="LiveId" clId="{2A8E2EF9-2AA9-4858-9379-C61B04E2B80A}" dt="2022-01-07T03:47:56.261" v="677" actId="20577"/>
          <ac:spMkLst>
            <pc:docMk/>
            <pc:sldMk cId="4251386436" sldId="297"/>
            <ac:spMk id="3" creationId="{A9E165BB-F099-4517-BC5D-F6888EC3E787}"/>
          </ac:spMkLst>
        </pc:spChg>
      </pc:sldChg>
      <pc:sldChg chg="modSp mod">
        <pc:chgData name="Justin D. Reed" userId="c6a793dc6dee29d5" providerId="LiveId" clId="{2A8E2EF9-2AA9-4858-9379-C61B04E2B80A}" dt="2022-01-07T03:41:00.583" v="265" actId="20577"/>
        <pc:sldMkLst>
          <pc:docMk/>
          <pc:sldMk cId="3121542121" sldId="299"/>
        </pc:sldMkLst>
        <pc:spChg chg="mod">
          <ac:chgData name="Justin D. Reed" userId="c6a793dc6dee29d5" providerId="LiveId" clId="{2A8E2EF9-2AA9-4858-9379-C61B04E2B80A}" dt="2021-12-26T21:16:42.482" v="57" actId="20577"/>
          <ac:spMkLst>
            <pc:docMk/>
            <pc:sldMk cId="3121542121" sldId="299"/>
            <ac:spMk id="2" creationId="{3F137064-C405-4669-B17F-DE9821AB6EF6}"/>
          </ac:spMkLst>
        </pc:spChg>
        <pc:spChg chg="mod">
          <ac:chgData name="Justin D. Reed" userId="c6a793dc6dee29d5" providerId="LiveId" clId="{2A8E2EF9-2AA9-4858-9379-C61B04E2B80A}" dt="2022-01-07T03:41:00.583" v="265" actId="20577"/>
          <ac:spMkLst>
            <pc:docMk/>
            <pc:sldMk cId="3121542121" sldId="299"/>
            <ac:spMk id="3" creationId="{A9E165BB-F099-4517-BC5D-F6888EC3E787}"/>
          </ac:spMkLst>
        </pc:spChg>
      </pc:sldChg>
      <pc:sldChg chg="modSp add mod modAnim">
        <pc:chgData name="Justin D. Reed" userId="c6a793dc6dee29d5" providerId="LiveId" clId="{2A8E2EF9-2AA9-4858-9379-C61B04E2B80A}" dt="2022-01-07T04:21:14.977" v="3095" actId="20577"/>
        <pc:sldMkLst>
          <pc:docMk/>
          <pc:sldMk cId="1206645732" sldId="300"/>
        </pc:sldMkLst>
        <pc:spChg chg="mod">
          <ac:chgData name="Justin D. Reed" userId="c6a793dc6dee29d5" providerId="LiveId" clId="{2A8E2EF9-2AA9-4858-9379-C61B04E2B80A}" dt="2022-01-07T04:21:14.977" v="3095" actId="20577"/>
          <ac:spMkLst>
            <pc:docMk/>
            <pc:sldMk cId="1206645732" sldId="300"/>
            <ac:spMk id="3" creationId="{A9E165BB-F099-4517-BC5D-F6888EC3E787}"/>
          </ac:spMkLst>
        </pc:spChg>
      </pc:sldChg>
      <pc:sldChg chg="modSp add modAnim">
        <pc:chgData name="Justin D. Reed" userId="c6a793dc6dee29d5" providerId="LiveId" clId="{2A8E2EF9-2AA9-4858-9379-C61B04E2B80A}" dt="2022-01-07T03:52:19.976" v="1202" actId="20577"/>
        <pc:sldMkLst>
          <pc:docMk/>
          <pc:sldMk cId="3624968021" sldId="301"/>
        </pc:sldMkLst>
        <pc:spChg chg="mod">
          <ac:chgData name="Justin D. Reed" userId="c6a793dc6dee29d5" providerId="LiveId" clId="{2A8E2EF9-2AA9-4858-9379-C61B04E2B80A}" dt="2022-01-07T03:52:19.976" v="1202" actId="20577"/>
          <ac:spMkLst>
            <pc:docMk/>
            <pc:sldMk cId="3624968021" sldId="301"/>
            <ac:spMk id="3" creationId="{A9E165BB-F099-4517-BC5D-F6888EC3E787}"/>
          </ac:spMkLst>
        </pc:spChg>
      </pc:sldChg>
      <pc:sldChg chg="modSp add mod modAnim">
        <pc:chgData name="Justin D. Reed" userId="c6a793dc6dee29d5" providerId="LiveId" clId="{2A8E2EF9-2AA9-4858-9379-C61B04E2B80A}" dt="2022-01-07T03:58:11.802" v="1629" actId="20577"/>
        <pc:sldMkLst>
          <pc:docMk/>
          <pc:sldMk cId="739450925" sldId="302"/>
        </pc:sldMkLst>
        <pc:spChg chg="mod">
          <ac:chgData name="Justin D. Reed" userId="c6a793dc6dee29d5" providerId="LiveId" clId="{2A8E2EF9-2AA9-4858-9379-C61B04E2B80A}" dt="2022-01-07T03:52:39.861" v="1241" actId="27636"/>
          <ac:spMkLst>
            <pc:docMk/>
            <pc:sldMk cId="739450925" sldId="302"/>
            <ac:spMk id="2" creationId="{3F137064-C405-4669-B17F-DE9821AB6EF6}"/>
          </ac:spMkLst>
        </pc:spChg>
        <pc:spChg chg="mod">
          <ac:chgData name="Justin D. Reed" userId="c6a793dc6dee29d5" providerId="LiveId" clId="{2A8E2EF9-2AA9-4858-9379-C61B04E2B80A}" dt="2022-01-07T03:58:11.802" v="1629" actId="20577"/>
          <ac:spMkLst>
            <pc:docMk/>
            <pc:sldMk cId="739450925" sldId="302"/>
            <ac:spMk id="3" creationId="{A9E165BB-F099-4517-BC5D-F6888EC3E787}"/>
          </ac:spMkLst>
        </pc:spChg>
      </pc:sldChg>
      <pc:sldChg chg="modSp add modAnim">
        <pc:chgData name="Justin D. Reed" userId="c6a793dc6dee29d5" providerId="LiveId" clId="{2A8E2EF9-2AA9-4858-9379-C61B04E2B80A}" dt="2022-01-07T03:59:39.379" v="1749" actId="20577"/>
        <pc:sldMkLst>
          <pc:docMk/>
          <pc:sldMk cId="2262399829" sldId="303"/>
        </pc:sldMkLst>
        <pc:spChg chg="mod">
          <ac:chgData name="Justin D. Reed" userId="c6a793dc6dee29d5" providerId="LiveId" clId="{2A8E2EF9-2AA9-4858-9379-C61B04E2B80A}" dt="2022-01-07T03:59:39.379" v="1749" actId="20577"/>
          <ac:spMkLst>
            <pc:docMk/>
            <pc:sldMk cId="2262399829" sldId="303"/>
            <ac:spMk id="3" creationId="{A9E165BB-F099-4517-BC5D-F6888EC3E787}"/>
          </ac:spMkLst>
        </pc:spChg>
      </pc:sldChg>
      <pc:sldChg chg="modSp add mod modAnim">
        <pc:chgData name="Justin D. Reed" userId="c6a793dc6dee29d5" providerId="LiveId" clId="{2A8E2EF9-2AA9-4858-9379-C61B04E2B80A}" dt="2022-01-07T04:22:32.671" v="3097" actId="20577"/>
        <pc:sldMkLst>
          <pc:docMk/>
          <pc:sldMk cId="205653219" sldId="304"/>
        </pc:sldMkLst>
        <pc:spChg chg="mod">
          <ac:chgData name="Justin D. Reed" userId="c6a793dc6dee29d5" providerId="LiveId" clId="{2A8E2EF9-2AA9-4858-9379-C61B04E2B80A}" dt="2022-01-07T04:02:51.786" v="1789" actId="27636"/>
          <ac:spMkLst>
            <pc:docMk/>
            <pc:sldMk cId="205653219" sldId="304"/>
            <ac:spMk id="2" creationId="{3F137064-C405-4669-B17F-DE9821AB6EF6}"/>
          </ac:spMkLst>
        </pc:spChg>
        <pc:spChg chg="mod">
          <ac:chgData name="Justin D. Reed" userId="c6a793dc6dee29d5" providerId="LiveId" clId="{2A8E2EF9-2AA9-4858-9379-C61B04E2B80A}" dt="2022-01-07T04:22:32.671" v="3097" actId="20577"/>
          <ac:spMkLst>
            <pc:docMk/>
            <pc:sldMk cId="205653219" sldId="304"/>
            <ac:spMk id="3" creationId="{A9E165BB-F099-4517-BC5D-F6888EC3E787}"/>
          </ac:spMkLst>
        </pc:spChg>
      </pc:sldChg>
      <pc:sldChg chg="modSp add modAnim">
        <pc:chgData name="Justin D. Reed" userId="c6a793dc6dee29d5" providerId="LiveId" clId="{2A8E2EF9-2AA9-4858-9379-C61B04E2B80A}" dt="2022-01-07T04:08:58.138" v="2436" actId="20577"/>
        <pc:sldMkLst>
          <pc:docMk/>
          <pc:sldMk cId="2213376623" sldId="305"/>
        </pc:sldMkLst>
        <pc:spChg chg="mod">
          <ac:chgData name="Justin D. Reed" userId="c6a793dc6dee29d5" providerId="LiveId" clId="{2A8E2EF9-2AA9-4858-9379-C61B04E2B80A}" dt="2022-01-07T04:08:58.138" v="2436" actId="20577"/>
          <ac:spMkLst>
            <pc:docMk/>
            <pc:sldMk cId="2213376623" sldId="305"/>
            <ac:spMk id="3" creationId="{A9E165BB-F099-4517-BC5D-F6888EC3E787}"/>
          </ac:spMkLst>
        </pc:spChg>
      </pc:sldChg>
      <pc:sldChg chg="modSp add modAnim">
        <pc:chgData name="Justin D. Reed" userId="c6a793dc6dee29d5" providerId="LiveId" clId="{2A8E2EF9-2AA9-4858-9379-C61B04E2B80A}" dt="2022-01-07T04:10:05.767" v="2566" actId="20577"/>
        <pc:sldMkLst>
          <pc:docMk/>
          <pc:sldMk cId="2371941779" sldId="306"/>
        </pc:sldMkLst>
        <pc:spChg chg="mod">
          <ac:chgData name="Justin D. Reed" userId="c6a793dc6dee29d5" providerId="LiveId" clId="{2A8E2EF9-2AA9-4858-9379-C61B04E2B80A}" dt="2022-01-07T04:10:05.767" v="2566" actId="20577"/>
          <ac:spMkLst>
            <pc:docMk/>
            <pc:sldMk cId="2371941779" sldId="306"/>
            <ac:spMk id="3" creationId="{A9E165BB-F099-4517-BC5D-F6888EC3E78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14683-EE42-4019-AD2A-34A7A10D90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53212A-14DA-497D-A85D-BED0230DAA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8480EA-1E07-42F9-BDB9-D2C5F328598A}"/>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5" name="Footer Placeholder 4">
            <a:extLst>
              <a:ext uri="{FF2B5EF4-FFF2-40B4-BE49-F238E27FC236}">
                <a16:creationId xmlns:a16="http://schemas.microsoft.com/office/drawing/2014/main" id="{A80E177A-DE1B-46A0-B82E-6E86B80663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3A7336-B3AB-46B8-96D2-9B7D805AAA9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101473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43CBB4-7BF9-45D3-B7C1-4569AA35851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46D1039-FAE3-4777-888F-41AF749DAD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BFF259-DB96-4BA3-BFF9-7A19B4827EF9}"/>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5" name="Footer Placeholder 4">
            <a:extLst>
              <a:ext uri="{FF2B5EF4-FFF2-40B4-BE49-F238E27FC236}">
                <a16:creationId xmlns:a16="http://schemas.microsoft.com/office/drawing/2014/main" id="{DD86C3CF-F048-41D2-AD95-C8A7C7BD0D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DFE73-A494-4E68-A610-26DD36A5E18D}"/>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053627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425D3E-2E80-44EE-9D89-E401DAE40C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92BC3B0-ACF7-4868-898E-7EC7BC83A86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6C7528-947B-4BA7-AED3-941C7191F537}"/>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5" name="Footer Placeholder 4">
            <a:extLst>
              <a:ext uri="{FF2B5EF4-FFF2-40B4-BE49-F238E27FC236}">
                <a16:creationId xmlns:a16="http://schemas.microsoft.com/office/drawing/2014/main" id="{005BA31E-E534-4245-B0FF-CE29800E2C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F59988-8FE8-4DB3-99E4-B141C204F746}"/>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533444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61E71-B977-4144-A939-464B788005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68D9EE-C155-4767-81DA-FD349BD009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FD26D3-17E9-475E-8226-B7B465CC8CC7}"/>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5" name="Footer Placeholder 4">
            <a:extLst>
              <a:ext uri="{FF2B5EF4-FFF2-40B4-BE49-F238E27FC236}">
                <a16:creationId xmlns:a16="http://schemas.microsoft.com/office/drawing/2014/main" id="{6C5C8E52-37F2-4E42-84F7-98AFCB9A3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B24AD-C3C0-4DCA-B101-2C941BC44679}"/>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615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444CD-6298-42D4-99B8-9A14A5ED55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F7E351-2F68-4F09-B870-2C3767C9EB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C2AFE8-79CC-4C37-B3EA-3B1AA0C29F0B}"/>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5" name="Footer Placeholder 4">
            <a:extLst>
              <a:ext uri="{FF2B5EF4-FFF2-40B4-BE49-F238E27FC236}">
                <a16:creationId xmlns:a16="http://schemas.microsoft.com/office/drawing/2014/main" id="{C9000F06-15CA-4083-A7A3-944D7A71E9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46058F-5329-4979-9B8A-4B474947F415}"/>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4995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D0A77-9FD7-4A16-9D10-AF87C5C0E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EEBD83-7818-4B01-A3ED-5E62346756D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D4C391-70BC-41D8-85D7-06CF7B3989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DFB5D2-8430-4809-8EEF-8C63C5D8CBAC}"/>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6" name="Footer Placeholder 5">
            <a:extLst>
              <a:ext uri="{FF2B5EF4-FFF2-40B4-BE49-F238E27FC236}">
                <a16:creationId xmlns:a16="http://schemas.microsoft.com/office/drawing/2014/main" id="{E8EE8786-BA3F-4AF0-B14B-0930DE31EC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9B3160-D58B-4F9D-AC2B-B924BAD128DC}"/>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988280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8F231-419F-42FD-B20C-4C2E88CD320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AE3977-CE54-4C48-B079-C848317E55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7D1A30-0EFC-4401-8717-C10A70D58C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685CF-7E15-445B-B070-35E81E387D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E956431-94C9-43D8-98E5-F705A8438A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B8499C-A193-4A6A-B756-B02457C50C62}"/>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8" name="Footer Placeholder 7">
            <a:extLst>
              <a:ext uri="{FF2B5EF4-FFF2-40B4-BE49-F238E27FC236}">
                <a16:creationId xmlns:a16="http://schemas.microsoft.com/office/drawing/2014/main" id="{D7DC1D8C-DFB5-43FF-B233-B55145C88E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3D1C81-8571-4D6A-832F-4B43209E6AA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930891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357FA-C253-4C0F-AE13-2D2CFDE47AF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E34EA01-A331-4814-A5DA-936CD32D2960}"/>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4" name="Footer Placeholder 3">
            <a:extLst>
              <a:ext uri="{FF2B5EF4-FFF2-40B4-BE49-F238E27FC236}">
                <a16:creationId xmlns:a16="http://schemas.microsoft.com/office/drawing/2014/main" id="{6009F032-9B49-463E-B13A-EAC61AAEE7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733197D-6E05-4E10-8D5C-7C3E08404FEF}"/>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283497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149A39-A010-4E8C-9F2B-863DDF2B6691}"/>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3" name="Footer Placeholder 2">
            <a:extLst>
              <a:ext uri="{FF2B5EF4-FFF2-40B4-BE49-F238E27FC236}">
                <a16:creationId xmlns:a16="http://schemas.microsoft.com/office/drawing/2014/main" id="{919F7236-CB1F-4CE2-84B9-A532503E795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761DA1-8B8E-4B84-986D-8377511A91D4}"/>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3878880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1ED82-C1E3-4390-85CA-DD8A46CCAA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4EEB9B-B08B-469B-BBD9-57ADB10AFB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4463CC-C2E5-4CCE-B7E0-F0EE17FA7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DF8D8C-E2C0-442B-8D08-DC926624EB1A}"/>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6" name="Footer Placeholder 5">
            <a:extLst>
              <a:ext uri="{FF2B5EF4-FFF2-40B4-BE49-F238E27FC236}">
                <a16:creationId xmlns:a16="http://schemas.microsoft.com/office/drawing/2014/main" id="{24DCBA93-F01B-417F-A911-2B1A32E49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715EE4-6D49-4E6B-BEE2-E698049C2A27}"/>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60081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2EBA2-AD5D-4774-A8E6-C0807C8D1B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04332CA-AF89-458A-813B-0CAB2E709A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B9CCDD0-266A-439B-B7A1-55D7D34023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D38870-EA97-4B39-8053-DF43AFD18C8B}"/>
              </a:ext>
            </a:extLst>
          </p:cNvPr>
          <p:cNvSpPr>
            <a:spLocks noGrp="1"/>
          </p:cNvSpPr>
          <p:nvPr>
            <p:ph type="dt" sz="half" idx="10"/>
          </p:nvPr>
        </p:nvSpPr>
        <p:spPr/>
        <p:txBody>
          <a:bodyPr/>
          <a:lstStyle/>
          <a:p>
            <a:fld id="{52C97067-255B-41CB-B2AE-64BCB3609428}" type="datetimeFigureOut">
              <a:rPr lang="en-US" smtClean="0"/>
              <a:t>1/6/2022</a:t>
            </a:fld>
            <a:endParaRPr lang="en-US"/>
          </a:p>
        </p:txBody>
      </p:sp>
      <p:sp>
        <p:nvSpPr>
          <p:cNvPr id="6" name="Footer Placeholder 5">
            <a:extLst>
              <a:ext uri="{FF2B5EF4-FFF2-40B4-BE49-F238E27FC236}">
                <a16:creationId xmlns:a16="http://schemas.microsoft.com/office/drawing/2014/main" id="{F7800573-3E59-47A0-BA74-816AE8D601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2AA5B1-2080-4C3A-8303-F9356745703B}"/>
              </a:ext>
            </a:extLst>
          </p:cNvPr>
          <p:cNvSpPr>
            <a:spLocks noGrp="1"/>
          </p:cNvSpPr>
          <p:nvPr>
            <p:ph type="sldNum" sz="quarter" idx="12"/>
          </p:nvPr>
        </p:nvSpPr>
        <p:spPr/>
        <p:txBody>
          <a:bodyPr/>
          <a:lstStyle/>
          <a:p>
            <a:fld id="{54269DC0-D471-4868-A16F-642CC4211318}" type="slidenum">
              <a:rPr lang="en-US" smtClean="0"/>
              <a:t>‹#›</a:t>
            </a:fld>
            <a:endParaRPr lang="en-US"/>
          </a:p>
        </p:txBody>
      </p:sp>
    </p:spTree>
    <p:extLst>
      <p:ext uri="{BB962C8B-B14F-4D97-AF65-F5344CB8AC3E}">
        <p14:creationId xmlns:p14="http://schemas.microsoft.com/office/powerpoint/2010/main" val="188447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44772-54E5-4D08-BEDC-BECC49CFE0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AFB288-AB5B-415E-8E57-48B3BE0FF3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C7DDA2-C57A-4BF8-ADE4-F22E11DE1D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7067-255B-41CB-B2AE-64BCB3609428}" type="datetimeFigureOut">
              <a:rPr lang="en-US" smtClean="0"/>
              <a:t>1/6/2022</a:t>
            </a:fld>
            <a:endParaRPr lang="en-US"/>
          </a:p>
        </p:txBody>
      </p:sp>
      <p:sp>
        <p:nvSpPr>
          <p:cNvPr id="5" name="Footer Placeholder 4">
            <a:extLst>
              <a:ext uri="{FF2B5EF4-FFF2-40B4-BE49-F238E27FC236}">
                <a16:creationId xmlns:a16="http://schemas.microsoft.com/office/drawing/2014/main" id="{F1BB2888-6476-4024-8F2A-D8947662D4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1F778C-CDF5-4085-B6F6-B348FC1970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69DC0-D471-4868-A16F-642CC4211318}" type="slidenum">
              <a:rPr lang="en-US" smtClean="0"/>
              <a:t>‹#›</a:t>
            </a:fld>
            <a:endParaRPr lang="en-US"/>
          </a:p>
        </p:txBody>
      </p:sp>
    </p:spTree>
    <p:extLst>
      <p:ext uri="{BB962C8B-B14F-4D97-AF65-F5344CB8AC3E}">
        <p14:creationId xmlns:p14="http://schemas.microsoft.com/office/powerpoint/2010/main" val="3420089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 person&#10;&#10;Description automatically generated">
            <a:extLst>
              <a:ext uri="{FF2B5EF4-FFF2-40B4-BE49-F238E27FC236}">
                <a16:creationId xmlns:a16="http://schemas.microsoft.com/office/drawing/2014/main" id="{F7AAF31F-8CCC-4A69-8BC4-40FE0B6D2D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5568" y="0"/>
            <a:ext cx="8180863" cy="6858000"/>
          </a:xfrm>
          <a:prstGeom prst="rect">
            <a:avLst/>
          </a:prstGeom>
        </p:spPr>
      </p:pic>
      <p:sp>
        <p:nvSpPr>
          <p:cNvPr id="3" name="Subtitle 2">
            <a:extLst>
              <a:ext uri="{FF2B5EF4-FFF2-40B4-BE49-F238E27FC236}">
                <a16:creationId xmlns:a16="http://schemas.microsoft.com/office/drawing/2014/main" id="{40074364-8D3B-4983-A9A8-24FBCDDD33EB}"/>
              </a:ext>
            </a:extLst>
          </p:cNvPr>
          <p:cNvSpPr>
            <a:spLocks noGrp="1"/>
          </p:cNvSpPr>
          <p:nvPr>
            <p:ph type="subTitle" idx="1"/>
          </p:nvPr>
        </p:nvSpPr>
        <p:spPr>
          <a:xfrm>
            <a:off x="0" y="5605670"/>
            <a:ext cx="12192000" cy="1252330"/>
          </a:xfrm>
          <a:solidFill>
            <a:schemeClr val="tx1"/>
          </a:solidFill>
        </p:spPr>
        <p:txBody>
          <a:bodyPr>
            <a:noAutofit/>
          </a:bodyPr>
          <a:lstStyle/>
          <a:p>
            <a:r>
              <a:rPr lang="en-US" sz="7200" dirty="0">
                <a:solidFill>
                  <a:schemeClr val="bg1"/>
                </a:solidFill>
              </a:rPr>
              <a:t>Ch. 17: Precise Preparations</a:t>
            </a:r>
          </a:p>
        </p:txBody>
      </p:sp>
    </p:spTree>
    <p:extLst>
      <p:ext uri="{BB962C8B-B14F-4D97-AF65-F5344CB8AC3E}">
        <p14:creationId xmlns:p14="http://schemas.microsoft.com/office/powerpoint/2010/main" val="3061026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Ahithophel’s Suicide		    23-29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Barzillai: ancestor through a family of priests; they returned from Babylonian captivity with Ezra (2:61-63).</a:t>
            </a:r>
          </a:p>
        </p:txBody>
      </p:sp>
    </p:spTree>
    <p:extLst>
      <p:ext uri="{BB962C8B-B14F-4D97-AF65-F5344CB8AC3E}">
        <p14:creationId xmlns:p14="http://schemas.microsoft.com/office/powerpoint/2010/main" val="2371941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198783"/>
            <a:ext cx="12192000" cy="1325563"/>
          </a:xfrm>
        </p:spPr>
        <p:txBody>
          <a:bodyPr>
            <a:normAutofit/>
          </a:bodyPr>
          <a:lstStyle/>
          <a:p>
            <a:r>
              <a:rPr lang="en-US" sz="6600" dirty="0">
                <a:solidFill>
                  <a:schemeClr val="bg1"/>
                </a:solidFill>
              </a:rPr>
              <a:t>Lessons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637898"/>
            <a:ext cx="12191998" cy="6602759"/>
          </a:xfrm>
        </p:spPr>
        <p:txBody>
          <a:bodyPr>
            <a:noAutofit/>
          </a:bodyPr>
          <a:lstStyle/>
          <a:p>
            <a:pPr marL="914400" indent="-914400">
              <a:buFont typeface="+mj-lt"/>
              <a:buAutoNum type="arabicPeriod"/>
            </a:pPr>
            <a:r>
              <a:rPr lang="en-US" sz="4100" dirty="0">
                <a:solidFill>
                  <a:schemeClr val="bg1"/>
                </a:solidFill>
              </a:rPr>
              <a:t>We must all be sure to weigh every option. When dealing with Biblical teaching, we are commanded to test every spirit, 1 John 4:1.</a:t>
            </a:r>
          </a:p>
          <a:p>
            <a:pPr marL="914400" indent="-914400">
              <a:buFont typeface="+mj-lt"/>
              <a:buAutoNum type="arabicPeriod"/>
            </a:pPr>
            <a:r>
              <a:rPr lang="en-US" sz="4100" dirty="0">
                <a:solidFill>
                  <a:schemeClr val="bg1"/>
                </a:solidFill>
              </a:rPr>
              <a:t>Once D heard news he had to move, he moved. Great leaders of the Bible have always been movers.</a:t>
            </a:r>
          </a:p>
          <a:p>
            <a:pPr marL="914400" indent="-914400">
              <a:buFont typeface="+mj-lt"/>
              <a:buAutoNum type="arabicPeriod"/>
            </a:pPr>
            <a:r>
              <a:rPr lang="en-US" sz="4100" dirty="0">
                <a:solidFill>
                  <a:schemeClr val="bg1"/>
                </a:solidFill>
              </a:rPr>
              <a:t>Ahithophel was so upset when his advice was not taken that he took his own life. There is nothing in this life so bad that it warrants us to take our own life. There is always a way out of sticky situations!</a:t>
            </a:r>
          </a:p>
        </p:txBody>
      </p:sp>
    </p:spTree>
    <p:extLst>
      <p:ext uri="{BB962C8B-B14F-4D97-AF65-F5344CB8AC3E}">
        <p14:creationId xmlns:p14="http://schemas.microsoft.com/office/powerpoint/2010/main" val="393235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E5D7EE40-CFB1-411B-B9A5-3D4A940C3B0F}"/>
              </a:ext>
            </a:extLst>
          </p:cNvPr>
          <p:cNvSpPr>
            <a:spLocks noGrp="1"/>
          </p:cNvSpPr>
          <p:nvPr>
            <p:ph idx="1"/>
          </p:nvPr>
        </p:nvSpPr>
        <p:spPr>
          <a:xfrm>
            <a:off x="838200" y="855678"/>
            <a:ext cx="10515600" cy="5830348"/>
          </a:xfrm>
        </p:spPr>
        <p:txBody>
          <a:bodyPr/>
          <a:lstStyle/>
          <a:p>
            <a:pPr marL="0" indent="0" algn="ctr">
              <a:buNone/>
            </a:pPr>
            <a:r>
              <a:rPr lang="en-US" dirty="0">
                <a:solidFill>
                  <a:srgbClr val="FFFF00"/>
                </a:solidFill>
              </a:rPr>
              <a:t>Sermon © 2022 Justin D. Reed</a:t>
            </a:r>
            <a:br>
              <a:rPr lang="en-US" dirty="0">
                <a:solidFill>
                  <a:srgbClr val="FFFF00"/>
                </a:solidFill>
              </a:rPr>
            </a:br>
            <a:r>
              <a:rPr lang="en-US" dirty="0">
                <a:solidFill>
                  <a:srgbClr val="FFFF00"/>
                </a:solidFill>
              </a:rPr>
              <a:t>Presentation © 2022 Justin D. Reed</a:t>
            </a:r>
          </a:p>
          <a:p>
            <a:pPr marL="0" indent="0" algn="ctr">
              <a:buNone/>
            </a:pPr>
            <a:endParaRPr lang="en-US" dirty="0">
              <a:solidFill>
                <a:srgbClr val="FFFF00"/>
              </a:solidFill>
            </a:endParaRPr>
          </a:p>
          <a:p>
            <a:pPr marL="0" indent="0" algn="ctr">
              <a:buNone/>
            </a:pPr>
            <a:r>
              <a:rPr lang="en-US" dirty="0">
                <a:solidFill>
                  <a:srgbClr val="FFFF00"/>
                </a:solidFill>
              </a:rPr>
              <a:t>Provided free through Justin Reed’s Bible Resources</a:t>
            </a:r>
            <a:br>
              <a:rPr lang="en-US" dirty="0">
                <a:solidFill>
                  <a:srgbClr val="FFFF00"/>
                </a:solidFill>
              </a:rPr>
            </a:br>
            <a:r>
              <a:rPr lang="en-US" dirty="0">
                <a:solidFill>
                  <a:srgbClr val="FFFF00"/>
                </a:solidFill>
              </a:rPr>
              <a:t>Post Office Box 292, Woodbury TN 37190</a:t>
            </a:r>
            <a:br>
              <a:rPr lang="en-US" dirty="0">
                <a:solidFill>
                  <a:srgbClr val="FFFF00"/>
                </a:solidFill>
              </a:rPr>
            </a:br>
            <a:r>
              <a:rPr lang="en-US" dirty="0">
                <a:solidFill>
                  <a:srgbClr val="FFFF00"/>
                </a:solidFill>
              </a:rPr>
              <a:t>thejustinreedshow.com/bibleresources</a:t>
            </a:r>
            <a:br>
              <a:rPr lang="en-US" dirty="0">
                <a:solidFill>
                  <a:srgbClr val="FFFF00"/>
                </a:solidFill>
              </a:rPr>
            </a:br>
            <a:r>
              <a:rPr lang="en-US" dirty="0">
                <a:solidFill>
                  <a:srgbClr val="FFFF00"/>
                </a:solidFill>
              </a:rPr>
              <a:t>justinreedbible.com</a:t>
            </a:r>
            <a:br>
              <a:rPr lang="en-US" dirty="0">
                <a:solidFill>
                  <a:srgbClr val="FFFF00"/>
                </a:solidFill>
              </a:rPr>
            </a:br>
            <a:endParaRPr lang="en-US" dirty="0">
              <a:solidFill>
                <a:srgbClr val="FFFF00"/>
              </a:solidFill>
            </a:endParaRPr>
          </a:p>
          <a:p>
            <a:pPr marL="0" indent="0" algn="ctr">
              <a:buNone/>
            </a:pPr>
            <a:r>
              <a:rPr lang="en-US" dirty="0">
                <a:solidFill>
                  <a:srgbClr val="FFFF00"/>
                </a:solidFill>
              </a:rPr>
              <a:t>“To God be the Glory!”</a:t>
            </a:r>
          </a:p>
          <a:p>
            <a:pPr marL="0" indent="0" algn="ctr">
              <a:buNone/>
            </a:pPr>
            <a:r>
              <a:rPr lang="en-US" dirty="0">
                <a:solidFill>
                  <a:srgbClr val="FFFF00"/>
                </a:solidFill>
              </a:rPr>
              <a:t>204</a:t>
            </a:r>
          </a:p>
          <a:p>
            <a:pPr marL="0" indent="0" algn="ctr">
              <a:buNone/>
            </a:pPr>
            <a:endParaRPr lang="en-US" dirty="0">
              <a:solidFill>
                <a:srgbClr val="FFFF00"/>
              </a:solidFill>
            </a:endParaRPr>
          </a:p>
          <a:p>
            <a:pPr marL="0" indent="0" algn="ctr">
              <a:buNone/>
            </a:pPr>
            <a:r>
              <a:rPr lang="en-US" dirty="0">
                <a:solidFill>
                  <a:srgbClr val="FFFF00"/>
                </a:solidFill>
              </a:rPr>
              <a:t>Title card made by Justin D. Reed; photo courtesy of Wikipedia.</a:t>
            </a:r>
          </a:p>
        </p:txBody>
      </p:sp>
    </p:spTree>
    <p:extLst>
      <p:ext uri="{BB962C8B-B14F-4D97-AF65-F5344CB8AC3E}">
        <p14:creationId xmlns:p14="http://schemas.microsoft.com/office/powerpoint/2010/main" val="3372097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Precise Preparations</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Absalom’s supporters ready themselves to defeat David.</a:t>
            </a:r>
          </a:p>
          <a:p>
            <a:r>
              <a:rPr lang="en-US" sz="5000" dirty="0">
                <a:solidFill>
                  <a:schemeClr val="bg1"/>
                </a:solidFill>
              </a:rPr>
              <a:t>No way a conflict of this nature could be resolved without bloodshed.</a:t>
            </a:r>
          </a:p>
        </p:txBody>
      </p:sp>
    </p:spTree>
    <p:extLst>
      <p:ext uri="{BB962C8B-B14F-4D97-AF65-F5344CB8AC3E}">
        <p14:creationId xmlns:p14="http://schemas.microsoft.com/office/powerpoint/2010/main" val="312154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Attack and Defeat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 12,000 men: a goal of usurping D then becoming king &gt; only way to keep Bathsheba (grand) &amp; Solomon (g-grand) alive.</a:t>
            </a:r>
          </a:p>
          <a:p>
            <a:r>
              <a:rPr lang="en-US" sz="5000" dirty="0">
                <a:solidFill>
                  <a:schemeClr val="bg1"/>
                </a:solidFill>
              </a:rPr>
              <a:t>Tonight: night of the day D fled Jerusalem; not certain if Absalom has taken concubines</a:t>
            </a:r>
          </a:p>
          <a:p>
            <a:r>
              <a:rPr lang="en-US" sz="5000" dirty="0">
                <a:solidFill>
                  <a:schemeClr val="bg1"/>
                </a:solidFill>
              </a:rPr>
              <a:t>3: if you only kill D there will be no civil war</a:t>
            </a:r>
          </a:p>
          <a:p>
            <a:r>
              <a:rPr lang="en-US" sz="5000" dirty="0">
                <a:solidFill>
                  <a:schemeClr val="bg1"/>
                </a:solidFill>
              </a:rPr>
              <a:t>4: ready to kill father shows how far he had fallen</a:t>
            </a:r>
          </a:p>
        </p:txBody>
      </p:sp>
    </p:spTree>
    <p:extLst>
      <p:ext uri="{BB962C8B-B14F-4D97-AF65-F5344CB8AC3E}">
        <p14:creationId xmlns:p14="http://schemas.microsoft.com/office/powerpoint/2010/main" val="425138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Attack and Defeat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5-14 both advice designed to kill D</a:t>
            </a:r>
          </a:p>
          <a:p>
            <a:r>
              <a:rPr lang="en-US" sz="5000" dirty="0">
                <a:solidFill>
                  <a:schemeClr val="bg1"/>
                </a:solidFill>
              </a:rPr>
              <a:t>7: this time: </a:t>
            </a:r>
            <a:r>
              <a:rPr lang="en-US" sz="5000" dirty="0" err="1">
                <a:solidFill>
                  <a:schemeClr val="bg1"/>
                </a:solidFill>
              </a:rPr>
              <a:t>Hushai</a:t>
            </a:r>
            <a:r>
              <a:rPr lang="en-US" sz="5000" dirty="0">
                <a:solidFill>
                  <a:schemeClr val="bg1"/>
                </a:solidFill>
              </a:rPr>
              <a:t> thought the advice for the concubines was good advice. A masterpiece of a speech yet not all correct: D resting with the people.</a:t>
            </a:r>
          </a:p>
          <a:p>
            <a:r>
              <a:rPr lang="en-US" sz="5000" dirty="0">
                <a:solidFill>
                  <a:schemeClr val="bg1"/>
                </a:solidFill>
              </a:rPr>
              <a:t>8-10: well-founded statement of D’s bravery &amp; heroism</a:t>
            </a:r>
          </a:p>
          <a:p>
            <a:r>
              <a:rPr lang="en-US" sz="5000" dirty="0">
                <a:solidFill>
                  <a:schemeClr val="bg1"/>
                </a:solidFill>
              </a:rPr>
              <a:t>11: riding in royal clothing appealing to A</a:t>
            </a:r>
          </a:p>
        </p:txBody>
      </p:sp>
    </p:spTree>
    <p:extLst>
      <p:ext uri="{BB962C8B-B14F-4D97-AF65-F5344CB8AC3E}">
        <p14:creationId xmlns:p14="http://schemas.microsoft.com/office/powerpoint/2010/main" val="1206645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1. Attack and Defeat			       1-14</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12: victory as great as the dew on the ground</a:t>
            </a:r>
          </a:p>
          <a:p>
            <a:r>
              <a:rPr lang="en-US" sz="5000" dirty="0">
                <a:solidFill>
                  <a:schemeClr val="bg1"/>
                </a:solidFill>
              </a:rPr>
              <a:t>14: both plans not perfect but </a:t>
            </a:r>
            <a:r>
              <a:rPr lang="en-US" sz="5000" dirty="0" err="1">
                <a:solidFill>
                  <a:schemeClr val="bg1"/>
                </a:solidFill>
              </a:rPr>
              <a:t>Hushai’s</a:t>
            </a:r>
            <a:r>
              <a:rPr lang="en-US" sz="5000" dirty="0">
                <a:solidFill>
                  <a:schemeClr val="bg1"/>
                </a:solidFill>
              </a:rPr>
              <a:t> still the best; Divine Providence accounted for the rejection of Ahithophel’s plan.</a:t>
            </a:r>
          </a:p>
        </p:txBody>
      </p:sp>
    </p:spTree>
    <p:extLst>
      <p:ext uri="{BB962C8B-B14F-4D97-AF65-F5344CB8AC3E}">
        <p14:creationId xmlns:p14="http://schemas.microsoft.com/office/powerpoint/2010/main" val="3624968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David’s Discernment		    15-22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15: </a:t>
            </a:r>
            <a:r>
              <a:rPr lang="en-US" sz="5000" dirty="0" err="1">
                <a:solidFill>
                  <a:schemeClr val="bg1"/>
                </a:solidFill>
              </a:rPr>
              <a:t>Hushai</a:t>
            </a:r>
            <a:r>
              <a:rPr lang="en-US" sz="5000" dirty="0">
                <a:solidFill>
                  <a:schemeClr val="bg1"/>
                </a:solidFill>
              </a:rPr>
              <a:t> not a part of the final planning: warned either plan could be followed.</a:t>
            </a:r>
          </a:p>
          <a:p>
            <a:r>
              <a:rPr lang="en-US" sz="5000" dirty="0">
                <a:solidFill>
                  <a:schemeClr val="bg1"/>
                </a:solidFill>
              </a:rPr>
              <a:t>17: frequentative verb tense: repeatedly happening. It would have taken time to get army and courage (and defile 10 concubines)</a:t>
            </a:r>
          </a:p>
          <a:p>
            <a:r>
              <a:rPr lang="en-US" sz="5000" dirty="0">
                <a:solidFill>
                  <a:schemeClr val="bg1"/>
                </a:solidFill>
              </a:rPr>
              <a:t>Woman: going to the well aroused no suspicion as women usually drew the water.</a:t>
            </a:r>
          </a:p>
          <a:p>
            <a:r>
              <a:rPr lang="en-US" sz="5000" dirty="0">
                <a:solidFill>
                  <a:schemeClr val="bg1"/>
                </a:solidFill>
              </a:rPr>
              <a:t>19: scattered: Vulgate: like drying barley</a:t>
            </a:r>
          </a:p>
        </p:txBody>
      </p:sp>
    </p:spTree>
    <p:extLst>
      <p:ext uri="{BB962C8B-B14F-4D97-AF65-F5344CB8AC3E}">
        <p14:creationId xmlns:p14="http://schemas.microsoft.com/office/powerpoint/2010/main" val="739450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2. David’s Discernment		    15-22</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20: not a reference to Jordan but a small stream</a:t>
            </a:r>
          </a:p>
          <a:p>
            <a:r>
              <a:rPr lang="en-US" sz="5000" dirty="0">
                <a:solidFill>
                  <a:schemeClr val="bg1"/>
                </a:solidFill>
              </a:rPr>
              <a:t>21-22: Henry: here is where D penned Ps. 42 and Ps. 43; cf. Ps. 42:6</a:t>
            </a:r>
          </a:p>
        </p:txBody>
      </p:sp>
    </p:spTree>
    <p:extLst>
      <p:ext uri="{BB962C8B-B14F-4D97-AF65-F5344CB8AC3E}">
        <p14:creationId xmlns:p14="http://schemas.microsoft.com/office/powerpoint/2010/main" val="226239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Ahithophel’s Suicide		    23-29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23: 4 suicides in Scripture: King Saul, 1S 31:5; Ahithophel: 2S 17:23; </a:t>
            </a:r>
            <a:r>
              <a:rPr lang="en-US" sz="5000" dirty="0" err="1">
                <a:solidFill>
                  <a:schemeClr val="bg1"/>
                </a:solidFill>
              </a:rPr>
              <a:t>Zimri</a:t>
            </a:r>
            <a:r>
              <a:rPr lang="en-US" sz="5000" dirty="0">
                <a:solidFill>
                  <a:schemeClr val="bg1"/>
                </a:solidFill>
              </a:rPr>
              <a:t>: 1K 16:18; Judas Iscariot: Mt. 27:5</a:t>
            </a:r>
          </a:p>
          <a:p>
            <a:r>
              <a:rPr lang="en-US" sz="5000" dirty="0">
                <a:solidFill>
                  <a:schemeClr val="bg1"/>
                </a:solidFill>
              </a:rPr>
              <a:t>24: </a:t>
            </a:r>
            <a:r>
              <a:rPr lang="en-US" sz="5000" dirty="0" err="1">
                <a:solidFill>
                  <a:schemeClr val="bg1"/>
                </a:solidFill>
              </a:rPr>
              <a:t>Manahaim</a:t>
            </a:r>
            <a:r>
              <a:rPr lang="en-US" sz="5000" dirty="0">
                <a:solidFill>
                  <a:schemeClr val="bg1"/>
                </a:solidFill>
              </a:rPr>
              <a:t>: well-situated for a temporary capital; very fruitful area and </a:t>
            </a:r>
            <a:r>
              <a:rPr lang="en-US" sz="5000" dirty="0" err="1">
                <a:solidFill>
                  <a:schemeClr val="bg1"/>
                </a:solidFill>
              </a:rPr>
              <a:t>Mephibisheth’s</a:t>
            </a:r>
            <a:r>
              <a:rPr lang="en-US" sz="5000" dirty="0">
                <a:solidFill>
                  <a:schemeClr val="bg1"/>
                </a:solidFill>
              </a:rPr>
              <a:t> capital: easily defending</a:t>
            </a:r>
          </a:p>
          <a:p>
            <a:r>
              <a:rPr lang="en-US" sz="5000" dirty="0">
                <a:solidFill>
                  <a:schemeClr val="bg1"/>
                </a:solidFill>
              </a:rPr>
              <a:t>25: Abigail &amp; </a:t>
            </a:r>
            <a:r>
              <a:rPr lang="en-US" sz="5000" dirty="0" err="1">
                <a:solidFill>
                  <a:schemeClr val="bg1"/>
                </a:solidFill>
              </a:rPr>
              <a:t>Zeruriah</a:t>
            </a:r>
            <a:r>
              <a:rPr lang="en-US" sz="5000" dirty="0">
                <a:solidFill>
                  <a:schemeClr val="bg1"/>
                </a:solidFill>
              </a:rPr>
              <a:t> were D’s sisters; </a:t>
            </a:r>
            <a:r>
              <a:rPr lang="en-US" sz="5000" dirty="0" err="1">
                <a:solidFill>
                  <a:schemeClr val="bg1"/>
                </a:solidFill>
              </a:rPr>
              <a:t>Nabash</a:t>
            </a:r>
            <a:r>
              <a:rPr lang="en-US" sz="5000" dirty="0">
                <a:solidFill>
                  <a:schemeClr val="bg1"/>
                </a:solidFill>
              </a:rPr>
              <a:t> was Jesse’s wife. Civil war inevitable.</a:t>
            </a:r>
          </a:p>
        </p:txBody>
      </p:sp>
    </p:spTree>
    <p:extLst>
      <p:ext uri="{BB962C8B-B14F-4D97-AF65-F5344CB8AC3E}">
        <p14:creationId xmlns:p14="http://schemas.microsoft.com/office/powerpoint/2010/main" val="205653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37064-C405-4669-B17F-DE9821AB6EF6}"/>
              </a:ext>
            </a:extLst>
          </p:cNvPr>
          <p:cNvSpPr>
            <a:spLocks noGrp="1"/>
          </p:cNvSpPr>
          <p:nvPr>
            <p:ph type="title"/>
          </p:nvPr>
        </p:nvSpPr>
        <p:spPr>
          <a:xfrm>
            <a:off x="0" y="0"/>
            <a:ext cx="12192000" cy="1325563"/>
          </a:xfrm>
        </p:spPr>
        <p:txBody>
          <a:bodyPr>
            <a:normAutofit/>
          </a:bodyPr>
          <a:lstStyle/>
          <a:p>
            <a:r>
              <a:rPr lang="en-US" sz="6600" dirty="0">
                <a:solidFill>
                  <a:schemeClr val="bg1"/>
                </a:solidFill>
              </a:rPr>
              <a:t>3. Ahithophel’s Suicide		    23-29</a:t>
            </a:r>
          </a:p>
        </p:txBody>
      </p:sp>
      <p:sp>
        <p:nvSpPr>
          <p:cNvPr id="3" name="Content Placeholder 2">
            <a:extLst>
              <a:ext uri="{FF2B5EF4-FFF2-40B4-BE49-F238E27FC236}">
                <a16:creationId xmlns:a16="http://schemas.microsoft.com/office/drawing/2014/main" id="{A9E165BB-F099-4517-BC5D-F6888EC3E787}"/>
              </a:ext>
            </a:extLst>
          </p:cNvPr>
          <p:cNvSpPr>
            <a:spLocks noGrp="1"/>
          </p:cNvSpPr>
          <p:nvPr>
            <p:ph idx="1"/>
          </p:nvPr>
        </p:nvSpPr>
        <p:spPr>
          <a:xfrm>
            <a:off x="0" y="911224"/>
            <a:ext cx="12191998" cy="6602759"/>
          </a:xfrm>
        </p:spPr>
        <p:txBody>
          <a:bodyPr>
            <a:normAutofit/>
          </a:bodyPr>
          <a:lstStyle/>
          <a:p>
            <a:r>
              <a:rPr lang="en-US" sz="5000" dirty="0">
                <a:solidFill>
                  <a:schemeClr val="bg1"/>
                </a:solidFill>
              </a:rPr>
              <a:t>Absalom’s popularity not as universal as he thought. D had a remarkable power for winning the affections of men.</a:t>
            </a:r>
          </a:p>
          <a:p>
            <a:r>
              <a:rPr lang="en-US" sz="5000" dirty="0">
                <a:solidFill>
                  <a:schemeClr val="bg1"/>
                </a:solidFill>
              </a:rPr>
              <a:t>27: Shobi: D had shown him kindness with the capture of Rabbah.</a:t>
            </a:r>
          </a:p>
          <a:p>
            <a:r>
              <a:rPr lang="en-US" sz="5000" dirty="0" err="1">
                <a:solidFill>
                  <a:schemeClr val="bg1"/>
                </a:solidFill>
              </a:rPr>
              <a:t>Amiel</a:t>
            </a:r>
            <a:r>
              <a:rPr lang="en-US" sz="5000" dirty="0">
                <a:solidFill>
                  <a:schemeClr val="bg1"/>
                </a:solidFill>
              </a:rPr>
              <a:t>: son of Ahithophel, father of Bathsheba, Machi her brother</a:t>
            </a:r>
          </a:p>
        </p:txBody>
      </p:sp>
    </p:spTree>
    <p:extLst>
      <p:ext uri="{BB962C8B-B14F-4D97-AF65-F5344CB8AC3E}">
        <p14:creationId xmlns:p14="http://schemas.microsoft.com/office/powerpoint/2010/main" val="2213376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18429</TotalTime>
  <Words>655</Words>
  <Application>Microsoft Office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Precise Preparations</vt:lpstr>
      <vt:lpstr>1. Attack and Defeat          1-14</vt:lpstr>
      <vt:lpstr>1. Attack and Defeat          1-14</vt:lpstr>
      <vt:lpstr>1. Attack and Defeat          1-14</vt:lpstr>
      <vt:lpstr>2. David’s Discernment      15-22</vt:lpstr>
      <vt:lpstr>2. David’s Discernment      15-22</vt:lpstr>
      <vt:lpstr>3. Ahithophel’s Suicide      23-29</vt:lpstr>
      <vt:lpstr>3. Ahithophel’s Suicide      23-29</vt:lpstr>
      <vt:lpstr>3. Ahithophel’s Suicide      23-29</vt:lpstr>
      <vt:lpstr>Lessons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“Live at Five” Series: Overcoming the World</dc:title>
  <dc:creator>Justin D. Reed</dc:creator>
  <cp:lastModifiedBy>Justin D. Reed</cp:lastModifiedBy>
  <cp:revision>294</cp:revision>
  <dcterms:created xsi:type="dcterms:W3CDTF">2020-03-28T20:11:58Z</dcterms:created>
  <dcterms:modified xsi:type="dcterms:W3CDTF">2022-01-07T04:23:00Z</dcterms:modified>
</cp:coreProperties>
</file>