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7" r:id="rId4"/>
    <p:sldId id="300" r:id="rId5"/>
    <p:sldId id="301" r:id="rId6"/>
    <p:sldId id="302" r:id="rId7"/>
    <p:sldId id="303" r:id="rId8"/>
    <p:sldId id="304" r:id="rId9"/>
    <p:sldId id="305" r:id="rId10"/>
    <p:sldId id="306" r:id="rId11"/>
    <p:sldId id="307" r:id="rId12"/>
    <p:sldId id="296" r:id="rId13"/>
    <p:sldId id="2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B00C2E-ECE2-4A89-BCB7-F2A29EDDB3FF}" v="3398" dt="2021-10-28T21:09:37.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48" y="12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CBB00C2E-ECE2-4A89-BCB7-F2A29EDDB3FF}"/>
    <pc:docChg chg="custSel addSld delSld modSld">
      <pc:chgData name="Justin D. Reed" userId="c6a793dc6dee29d5" providerId="LiveId" clId="{CBB00C2E-ECE2-4A89-BCB7-F2A29EDDB3FF}" dt="2021-10-28T21:09:37.818" v="3683" actId="20577"/>
      <pc:docMkLst>
        <pc:docMk/>
      </pc:docMkLst>
      <pc:sldChg chg="delSp modSp mod delAnim">
        <pc:chgData name="Justin D. Reed" userId="c6a793dc6dee29d5" providerId="LiveId" clId="{CBB00C2E-ECE2-4A89-BCB7-F2A29EDDB3FF}" dt="2021-10-28T20:38:44.382" v="45" actId="20577"/>
        <pc:sldMkLst>
          <pc:docMk/>
          <pc:sldMk cId="3061026221" sldId="256"/>
        </pc:sldMkLst>
        <pc:spChg chg="del">
          <ac:chgData name="Justin D. Reed" userId="c6a793dc6dee29d5" providerId="LiveId" clId="{CBB00C2E-ECE2-4A89-BCB7-F2A29EDDB3FF}" dt="2021-10-28T20:38:31.029" v="7" actId="478"/>
          <ac:spMkLst>
            <pc:docMk/>
            <pc:sldMk cId="3061026221" sldId="256"/>
            <ac:spMk id="2" creationId="{825014D3-C720-4C4D-AE3C-0D0C393936F0}"/>
          </ac:spMkLst>
        </pc:spChg>
        <pc:spChg chg="mod">
          <ac:chgData name="Justin D. Reed" userId="c6a793dc6dee29d5" providerId="LiveId" clId="{CBB00C2E-ECE2-4A89-BCB7-F2A29EDDB3FF}" dt="2021-10-28T20:38:44.382" v="45" actId="20577"/>
          <ac:spMkLst>
            <pc:docMk/>
            <pc:sldMk cId="3061026221" sldId="256"/>
            <ac:spMk id="3" creationId="{40074364-8D3B-4983-A9A8-24FBCDDD33EB}"/>
          </ac:spMkLst>
        </pc:spChg>
      </pc:sldChg>
      <pc:sldChg chg="modSp mod">
        <pc:chgData name="Justin D. Reed" userId="c6a793dc6dee29d5" providerId="LiveId" clId="{CBB00C2E-ECE2-4A89-BCB7-F2A29EDDB3FF}" dt="2021-10-28T20:38:08.974" v="1" actId="20577"/>
        <pc:sldMkLst>
          <pc:docMk/>
          <pc:sldMk cId="3372097694" sldId="283"/>
        </pc:sldMkLst>
        <pc:spChg chg="mod">
          <ac:chgData name="Justin D. Reed" userId="c6a793dc6dee29d5" providerId="LiveId" clId="{CBB00C2E-ECE2-4A89-BCB7-F2A29EDDB3FF}" dt="2021-10-28T20:38:08.974" v="1" actId="20577"/>
          <ac:spMkLst>
            <pc:docMk/>
            <pc:sldMk cId="3372097694" sldId="283"/>
            <ac:spMk id="4" creationId="{E5D7EE40-CFB1-411B-B9A5-3D4A940C3B0F}"/>
          </ac:spMkLst>
        </pc:spChg>
      </pc:sldChg>
      <pc:sldChg chg="modSp modAnim">
        <pc:chgData name="Justin D. Reed" userId="c6a793dc6dee29d5" providerId="LiveId" clId="{CBB00C2E-ECE2-4A89-BCB7-F2A29EDDB3FF}" dt="2021-10-28T21:06:44.211" v="3678" actId="404"/>
        <pc:sldMkLst>
          <pc:docMk/>
          <pc:sldMk cId="3932350622" sldId="296"/>
        </pc:sldMkLst>
        <pc:spChg chg="mod">
          <ac:chgData name="Justin D. Reed" userId="c6a793dc6dee29d5" providerId="LiveId" clId="{CBB00C2E-ECE2-4A89-BCB7-F2A29EDDB3FF}" dt="2021-10-28T21:06:44.211" v="3678" actId="404"/>
          <ac:spMkLst>
            <pc:docMk/>
            <pc:sldMk cId="3932350622" sldId="296"/>
            <ac:spMk id="3" creationId="{A9E165BB-F099-4517-BC5D-F6888EC3E787}"/>
          </ac:spMkLst>
        </pc:spChg>
      </pc:sldChg>
      <pc:sldChg chg="modSp mod modAnim">
        <pc:chgData name="Justin D. Reed" userId="c6a793dc6dee29d5" providerId="LiveId" clId="{CBB00C2E-ECE2-4A89-BCB7-F2A29EDDB3FF}" dt="2021-10-28T20:43:49.356" v="561" actId="21"/>
        <pc:sldMkLst>
          <pc:docMk/>
          <pc:sldMk cId="4251386436" sldId="297"/>
        </pc:sldMkLst>
        <pc:spChg chg="mod">
          <ac:chgData name="Justin D. Reed" userId="c6a793dc6dee29d5" providerId="LiveId" clId="{CBB00C2E-ECE2-4A89-BCB7-F2A29EDDB3FF}" dt="2021-10-28T20:41:18.042" v="189" actId="27636"/>
          <ac:spMkLst>
            <pc:docMk/>
            <pc:sldMk cId="4251386436" sldId="297"/>
            <ac:spMk id="2" creationId="{3F137064-C405-4669-B17F-DE9821AB6EF6}"/>
          </ac:spMkLst>
        </pc:spChg>
        <pc:spChg chg="mod">
          <ac:chgData name="Justin D. Reed" userId="c6a793dc6dee29d5" providerId="LiveId" clId="{CBB00C2E-ECE2-4A89-BCB7-F2A29EDDB3FF}" dt="2021-10-28T20:43:49.356" v="561" actId="21"/>
          <ac:spMkLst>
            <pc:docMk/>
            <pc:sldMk cId="4251386436" sldId="297"/>
            <ac:spMk id="3" creationId="{A9E165BB-F099-4517-BC5D-F6888EC3E787}"/>
          </ac:spMkLst>
        </pc:spChg>
      </pc:sldChg>
      <pc:sldChg chg="modSp mod">
        <pc:chgData name="Justin D. Reed" userId="c6a793dc6dee29d5" providerId="LiveId" clId="{CBB00C2E-ECE2-4A89-BCB7-F2A29EDDB3FF}" dt="2021-10-28T21:08:41.614" v="3681" actId="313"/>
        <pc:sldMkLst>
          <pc:docMk/>
          <pc:sldMk cId="3121542121" sldId="299"/>
        </pc:sldMkLst>
        <pc:spChg chg="mod">
          <ac:chgData name="Justin D. Reed" userId="c6a793dc6dee29d5" providerId="LiveId" clId="{CBB00C2E-ECE2-4A89-BCB7-F2A29EDDB3FF}" dt="2021-10-28T20:40:38.405" v="65" actId="20577"/>
          <ac:spMkLst>
            <pc:docMk/>
            <pc:sldMk cId="3121542121" sldId="299"/>
            <ac:spMk id="2" creationId="{3F137064-C405-4669-B17F-DE9821AB6EF6}"/>
          </ac:spMkLst>
        </pc:spChg>
        <pc:spChg chg="mod">
          <ac:chgData name="Justin D. Reed" userId="c6a793dc6dee29d5" providerId="LiveId" clId="{CBB00C2E-ECE2-4A89-BCB7-F2A29EDDB3FF}" dt="2021-10-28T21:08:41.614" v="3681" actId="313"/>
          <ac:spMkLst>
            <pc:docMk/>
            <pc:sldMk cId="3121542121" sldId="299"/>
            <ac:spMk id="3" creationId="{A9E165BB-F099-4517-BC5D-F6888EC3E787}"/>
          </ac:spMkLst>
        </pc:spChg>
      </pc:sldChg>
      <pc:sldChg chg="del">
        <pc:chgData name="Justin D. Reed" userId="c6a793dc6dee29d5" providerId="LiveId" clId="{CBB00C2E-ECE2-4A89-BCB7-F2A29EDDB3FF}" dt="2021-10-28T20:38:25.409" v="2" actId="47"/>
        <pc:sldMkLst>
          <pc:docMk/>
          <pc:sldMk cId="768855039" sldId="300"/>
        </pc:sldMkLst>
      </pc:sldChg>
      <pc:sldChg chg="modSp add modAnim">
        <pc:chgData name="Justin D. Reed" userId="c6a793dc6dee29d5" providerId="LiveId" clId="{CBB00C2E-ECE2-4A89-BCB7-F2A29EDDB3FF}" dt="2021-10-28T20:45:39.953" v="858" actId="20577"/>
        <pc:sldMkLst>
          <pc:docMk/>
          <pc:sldMk cId="3566671172" sldId="300"/>
        </pc:sldMkLst>
        <pc:spChg chg="mod">
          <ac:chgData name="Justin D. Reed" userId="c6a793dc6dee29d5" providerId="LiveId" clId="{CBB00C2E-ECE2-4A89-BCB7-F2A29EDDB3FF}" dt="2021-10-28T20:45:39.953" v="858" actId="20577"/>
          <ac:spMkLst>
            <pc:docMk/>
            <pc:sldMk cId="3566671172" sldId="300"/>
            <ac:spMk id="3" creationId="{A9E165BB-F099-4517-BC5D-F6888EC3E787}"/>
          </ac:spMkLst>
        </pc:spChg>
      </pc:sldChg>
      <pc:sldChg chg="modSp add modAnim">
        <pc:chgData name="Justin D. Reed" userId="c6a793dc6dee29d5" providerId="LiveId" clId="{CBB00C2E-ECE2-4A89-BCB7-F2A29EDDB3FF}" dt="2021-10-28T20:47:00.676" v="1025" actId="20577"/>
        <pc:sldMkLst>
          <pc:docMk/>
          <pc:sldMk cId="45987620" sldId="301"/>
        </pc:sldMkLst>
        <pc:spChg chg="mod">
          <ac:chgData name="Justin D. Reed" userId="c6a793dc6dee29d5" providerId="LiveId" clId="{CBB00C2E-ECE2-4A89-BCB7-F2A29EDDB3FF}" dt="2021-10-28T20:47:00.676" v="1025" actId="20577"/>
          <ac:spMkLst>
            <pc:docMk/>
            <pc:sldMk cId="45987620" sldId="301"/>
            <ac:spMk id="3" creationId="{A9E165BB-F099-4517-BC5D-F6888EC3E787}"/>
          </ac:spMkLst>
        </pc:spChg>
      </pc:sldChg>
      <pc:sldChg chg="del">
        <pc:chgData name="Justin D. Reed" userId="c6a793dc6dee29d5" providerId="LiveId" clId="{CBB00C2E-ECE2-4A89-BCB7-F2A29EDDB3FF}" dt="2021-10-28T20:38:25.785" v="3" actId="47"/>
        <pc:sldMkLst>
          <pc:docMk/>
          <pc:sldMk cId="2246887376" sldId="301"/>
        </pc:sldMkLst>
      </pc:sldChg>
      <pc:sldChg chg="del">
        <pc:chgData name="Justin D. Reed" userId="c6a793dc6dee29d5" providerId="LiveId" clId="{CBB00C2E-ECE2-4A89-BCB7-F2A29EDDB3FF}" dt="2021-10-28T20:38:26.127" v="4" actId="47"/>
        <pc:sldMkLst>
          <pc:docMk/>
          <pc:sldMk cId="304805238" sldId="302"/>
        </pc:sldMkLst>
      </pc:sldChg>
      <pc:sldChg chg="modSp add mod modAnim">
        <pc:chgData name="Justin D. Reed" userId="c6a793dc6dee29d5" providerId="LiveId" clId="{CBB00C2E-ECE2-4A89-BCB7-F2A29EDDB3FF}" dt="2021-10-28T20:48:56.245" v="1318" actId="20577"/>
        <pc:sldMkLst>
          <pc:docMk/>
          <pc:sldMk cId="922431952" sldId="302"/>
        </pc:sldMkLst>
        <pc:spChg chg="mod">
          <ac:chgData name="Justin D. Reed" userId="c6a793dc6dee29d5" providerId="LiveId" clId="{CBB00C2E-ECE2-4A89-BCB7-F2A29EDDB3FF}" dt="2021-10-28T20:47:22.077" v="1067" actId="27636"/>
          <ac:spMkLst>
            <pc:docMk/>
            <pc:sldMk cId="922431952" sldId="302"/>
            <ac:spMk id="2" creationId="{3F137064-C405-4669-B17F-DE9821AB6EF6}"/>
          </ac:spMkLst>
        </pc:spChg>
        <pc:spChg chg="mod">
          <ac:chgData name="Justin D. Reed" userId="c6a793dc6dee29d5" providerId="LiveId" clId="{CBB00C2E-ECE2-4A89-BCB7-F2A29EDDB3FF}" dt="2021-10-28T20:48:56.245" v="1318" actId="20577"/>
          <ac:spMkLst>
            <pc:docMk/>
            <pc:sldMk cId="922431952" sldId="302"/>
            <ac:spMk id="3" creationId="{A9E165BB-F099-4517-BC5D-F6888EC3E787}"/>
          </ac:spMkLst>
        </pc:spChg>
      </pc:sldChg>
      <pc:sldChg chg="modSp add modAnim">
        <pc:chgData name="Justin D. Reed" userId="c6a793dc6dee29d5" providerId="LiveId" clId="{CBB00C2E-ECE2-4A89-BCB7-F2A29EDDB3FF}" dt="2021-10-28T20:51:46.508" v="1688" actId="404"/>
        <pc:sldMkLst>
          <pc:docMk/>
          <pc:sldMk cId="1652011261" sldId="303"/>
        </pc:sldMkLst>
        <pc:spChg chg="mod">
          <ac:chgData name="Justin D. Reed" userId="c6a793dc6dee29d5" providerId="LiveId" clId="{CBB00C2E-ECE2-4A89-BCB7-F2A29EDDB3FF}" dt="2021-10-28T20:51:46.508" v="1688" actId="404"/>
          <ac:spMkLst>
            <pc:docMk/>
            <pc:sldMk cId="1652011261" sldId="303"/>
            <ac:spMk id="3" creationId="{A9E165BB-F099-4517-BC5D-F6888EC3E787}"/>
          </ac:spMkLst>
        </pc:spChg>
      </pc:sldChg>
      <pc:sldChg chg="del">
        <pc:chgData name="Justin D. Reed" userId="c6a793dc6dee29d5" providerId="LiveId" clId="{CBB00C2E-ECE2-4A89-BCB7-F2A29EDDB3FF}" dt="2021-10-28T20:38:26.517" v="5" actId="47"/>
        <pc:sldMkLst>
          <pc:docMk/>
          <pc:sldMk cId="4005483477" sldId="303"/>
        </pc:sldMkLst>
      </pc:sldChg>
      <pc:sldChg chg="modSp add modAnim">
        <pc:chgData name="Justin D. Reed" userId="c6a793dc6dee29d5" providerId="LiveId" clId="{CBB00C2E-ECE2-4A89-BCB7-F2A29EDDB3FF}" dt="2021-10-28T21:09:37.818" v="3683" actId="20577"/>
        <pc:sldMkLst>
          <pc:docMk/>
          <pc:sldMk cId="699962826" sldId="304"/>
        </pc:sldMkLst>
        <pc:spChg chg="mod">
          <ac:chgData name="Justin D. Reed" userId="c6a793dc6dee29d5" providerId="LiveId" clId="{CBB00C2E-ECE2-4A89-BCB7-F2A29EDDB3FF}" dt="2021-10-28T21:09:37.818" v="3683" actId="20577"/>
          <ac:spMkLst>
            <pc:docMk/>
            <pc:sldMk cId="699962826" sldId="304"/>
            <ac:spMk id="3" creationId="{A9E165BB-F099-4517-BC5D-F6888EC3E787}"/>
          </ac:spMkLst>
        </pc:spChg>
      </pc:sldChg>
      <pc:sldChg chg="del">
        <pc:chgData name="Justin D. Reed" userId="c6a793dc6dee29d5" providerId="LiveId" clId="{CBB00C2E-ECE2-4A89-BCB7-F2A29EDDB3FF}" dt="2021-10-28T20:38:26.958" v="6" actId="47"/>
        <pc:sldMkLst>
          <pc:docMk/>
          <pc:sldMk cId="1884002175" sldId="304"/>
        </pc:sldMkLst>
      </pc:sldChg>
      <pc:sldChg chg="addSp modSp add mod modAnim">
        <pc:chgData name="Justin D. Reed" userId="c6a793dc6dee29d5" providerId="LiveId" clId="{CBB00C2E-ECE2-4A89-BCB7-F2A29EDDB3FF}" dt="2021-10-28T20:59:16.475" v="2497" actId="20577"/>
        <pc:sldMkLst>
          <pc:docMk/>
          <pc:sldMk cId="161202539" sldId="305"/>
        </pc:sldMkLst>
        <pc:spChg chg="mod">
          <ac:chgData name="Justin D. Reed" userId="c6a793dc6dee29d5" providerId="LiveId" clId="{CBB00C2E-ECE2-4A89-BCB7-F2A29EDDB3FF}" dt="2021-10-28T20:54:58.349" v="2077" actId="27636"/>
          <ac:spMkLst>
            <pc:docMk/>
            <pc:sldMk cId="161202539" sldId="305"/>
            <ac:spMk id="2" creationId="{3F137064-C405-4669-B17F-DE9821AB6EF6}"/>
          </ac:spMkLst>
        </pc:spChg>
        <pc:spChg chg="mod">
          <ac:chgData name="Justin D. Reed" userId="c6a793dc6dee29d5" providerId="LiveId" clId="{CBB00C2E-ECE2-4A89-BCB7-F2A29EDDB3FF}" dt="2021-10-28T20:59:00.074" v="2489" actId="20577"/>
          <ac:spMkLst>
            <pc:docMk/>
            <pc:sldMk cId="161202539" sldId="305"/>
            <ac:spMk id="3" creationId="{A9E165BB-F099-4517-BC5D-F6888EC3E787}"/>
          </ac:spMkLst>
        </pc:spChg>
        <pc:spChg chg="add mod">
          <ac:chgData name="Justin D. Reed" userId="c6a793dc6dee29d5" providerId="LiveId" clId="{CBB00C2E-ECE2-4A89-BCB7-F2A29EDDB3FF}" dt="2021-10-28T20:59:16.475" v="2497" actId="20577"/>
          <ac:spMkLst>
            <pc:docMk/>
            <pc:sldMk cId="161202539" sldId="305"/>
            <ac:spMk id="4" creationId="{F39D1238-CACA-4331-B4BC-E52D662DA96A}"/>
          </ac:spMkLst>
        </pc:spChg>
      </pc:sldChg>
      <pc:sldChg chg="modSp add mod modAnim">
        <pc:chgData name="Justin D. Reed" userId="c6a793dc6dee29d5" providerId="LiveId" clId="{CBB00C2E-ECE2-4A89-BCB7-F2A29EDDB3FF}" dt="2021-10-28T21:01:10.547" v="2812" actId="20577"/>
        <pc:sldMkLst>
          <pc:docMk/>
          <pc:sldMk cId="3659102265" sldId="306"/>
        </pc:sldMkLst>
        <pc:spChg chg="mod">
          <ac:chgData name="Justin D. Reed" userId="c6a793dc6dee29d5" providerId="LiveId" clId="{CBB00C2E-ECE2-4A89-BCB7-F2A29EDDB3FF}" dt="2021-10-28T21:01:10.547" v="2812" actId="20577"/>
          <ac:spMkLst>
            <pc:docMk/>
            <pc:sldMk cId="3659102265" sldId="306"/>
            <ac:spMk id="3" creationId="{A9E165BB-F099-4517-BC5D-F6888EC3E787}"/>
          </ac:spMkLst>
        </pc:spChg>
        <pc:spChg chg="mod">
          <ac:chgData name="Justin D. Reed" userId="c6a793dc6dee29d5" providerId="LiveId" clId="{CBB00C2E-ECE2-4A89-BCB7-F2A29EDDB3FF}" dt="2021-10-28T20:59:20.883" v="2499" actId="20577"/>
          <ac:spMkLst>
            <pc:docMk/>
            <pc:sldMk cId="3659102265" sldId="306"/>
            <ac:spMk id="4" creationId="{F39D1238-CACA-4331-B4BC-E52D662DA96A}"/>
          </ac:spMkLst>
        </pc:spChg>
      </pc:sldChg>
      <pc:sldChg chg="delSp modSp add mod modAnim">
        <pc:chgData name="Justin D. Reed" userId="c6a793dc6dee29d5" providerId="LiveId" clId="{CBB00C2E-ECE2-4A89-BCB7-F2A29EDDB3FF}" dt="2021-10-28T21:04:01.515" v="3097" actId="20577"/>
        <pc:sldMkLst>
          <pc:docMk/>
          <pc:sldMk cId="3387735494" sldId="307"/>
        </pc:sldMkLst>
        <pc:spChg chg="mod">
          <ac:chgData name="Justin D. Reed" userId="c6a793dc6dee29d5" providerId="LiveId" clId="{CBB00C2E-ECE2-4A89-BCB7-F2A29EDDB3FF}" dt="2021-10-28T21:01:45.219" v="2858" actId="20577"/>
          <ac:spMkLst>
            <pc:docMk/>
            <pc:sldMk cId="3387735494" sldId="307"/>
            <ac:spMk id="2" creationId="{3F137064-C405-4669-B17F-DE9821AB6EF6}"/>
          </ac:spMkLst>
        </pc:spChg>
        <pc:spChg chg="mod">
          <ac:chgData name="Justin D. Reed" userId="c6a793dc6dee29d5" providerId="LiveId" clId="{CBB00C2E-ECE2-4A89-BCB7-F2A29EDDB3FF}" dt="2021-10-28T21:04:01.515" v="3097" actId="20577"/>
          <ac:spMkLst>
            <pc:docMk/>
            <pc:sldMk cId="3387735494" sldId="307"/>
            <ac:spMk id="3" creationId="{A9E165BB-F099-4517-BC5D-F6888EC3E787}"/>
          </ac:spMkLst>
        </pc:spChg>
        <pc:spChg chg="del mod">
          <ac:chgData name="Justin D. Reed" userId="c6a793dc6dee29d5" providerId="LiveId" clId="{CBB00C2E-ECE2-4A89-BCB7-F2A29EDDB3FF}" dt="2021-10-28T21:03:27.685" v="3081"/>
          <ac:spMkLst>
            <pc:docMk/>
            <pc:sldMk cId="3387735494" sldId="307"/>
            <ac:spMk id="4" creationId="{F39D1238-CACA-4331-B4BC-E52D662DA96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10/28/2021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10/28/2021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person&#10;&#10;Description automatically generated">
            <a:extLst>
              <a:ext uri="{FF2B5EF4-FFF2-40B4-BE49-F238E27FC236}">
                <a16:creationId xmlns:a16="http://schemas.microsoft.com/office/drawing/2014/main" id="{F7AAF31F-8CCC-4A69-8BC4-40FE0B6D2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568" y="0"/>
            <a:ext cx="8180863" cy="6858000"/>
          </a:xfrm>
          <a:prstGeom prst="rect">
            <a:avLst/>
          </a:prstGeom>
        </p:spPr>
      </p:pic>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a:solidFill>
            <a:schemeClr val="tx1"/>
          </a:solidFill>
        </p:spPr>
        <p:txBody>
          <a:bodyPr>
            <a:noAutofit/>
          </a:bodyPr>
          <a:lstStyle/>
          <a:p>
            <a:r>
              <a:rPr lang="en-US" sz="7200" dirty="0">
                <a:solidFill>
                  <a:schemeClr val="bg1"/>
                </a:solidFill>
              </a:rPr>
              <a:t>Ch. 13: The Sword Comes Home</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400" dirty="0">
                <a:solidFill>
                  <a:schemeClr val="bg1"/>
                </a:solidFill>
              </a:rPr>
              <a:t>3. Revenge, Report, Return, Longing</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30-33: report gravely exaggerated. Amazing thing: how did Joab have this info in advance of the event?</a:t>
            </a:r>
          </a:p>
          <a:p>
            <a:r>
              <a:rPr lang="en-US" sz="5000" dirty="0">
                <a:solidFill>
                  <a:schemeClr val="bg1"/>
                </a:solidFill>
              </a:rPr>
              <a:t>34-36: Nathan’s words must have rang in D’s ears (12:10).</a:t>
            </a:r>
          </a:p>
          <a:p>
            <a:r>
              <a:rPr lang="en-US" sz="5000" dirty="0">
                <a:solidFill>
                  <a:schemeClr val="bg1"/>
                </a:solidFill>
              </a:rPr>
              <a:t>37-39: Absalom welcomed in court of pagan court (grandfather). D’s heart saddened over Amnon but shifts to miss Absalom. </a:t>
            </a:r>
          </a:p>
        </p:txBody>
      </p:sp>
      <p:sp>
        <p:nvSpPr>
          <p:cNvPr id="4" name="TextBox 3">
            <a:extLst>
              <a:ext uri="{FF2B5EF4-FFF2-40B4-BE49-F238E27FC236}">
                <a16:creationId xmlns:a16="http://schemas.microsoft.com/office/drawing/2014/main" id="{F39D1238-CACA-4331-B4BC-E52D662DA96A}"/>
              </a:ext>
            </a:extLst>
          </p:cNvPr>
          <p:cNvSpPr txBox="1"/>
          <p:nvPr/>
        </p:nvSpPr>
        <p:spPr>
          <a:xfrm>
            <a:off x="10628852" y="-148554"/>
            <a:ext cx="1661020" cy="769441"/>
          </a:xfrm>
          <a:prstGeom prst="rect">
            <a:avLst/>
          </a:prstGeom>
          <a:noFill/>
        </p:spPr>
        <p:txBody>
          <a:bodyPr wrap="square" rtlCol="0">
            <a:spAutoFit/>
          </a:bodyPr>
          <a:lstStyle/>
          <a:p>
            <a:pPr algn="r"/>
            <a:r>
              <a:rPr lang="en-US" sz="4400" dirty="0">
                <a:solidFill>
                  <a:schemeClr val="bg1"/>
                </a:solidFill>
              </a:rPr>
              <a:t>23-39</a:t>
            </a:r>
          </a:p>
        </p:txBody>
      </p:sp>
    </p:spTree>
    <p:extLst>
      <p:ext uri="{BB962C8B-B14F-4D97-AF65-F5344CB8AC3E}">
        <p14:creationId xmlns:p14="http://schemas.microsoft.com/office/powerpoint/2010/main" val="365910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400" dirty="0">
                <a:solidFill>
                  <a:schemeClr val="bg1"/>
                </a:solidFill>
              </a:rPr>
              <a:t>Murder Similarities: Amnon &amp; Uriah</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pPr marL="0" indent="0">
              <a:buNone/>
            </a:pPr>
            <a:r>
              <a:rPr lang="en-US" sz="5000" u="sng" dirty="0">
                <a:solidFill>
                  <a:schemeClr val="bg1"/>
                </a:solidFill>
              </a:rPr>
              <a:t>David						Absalom				</a:t>
            </a:r>
          </a:p>
          <a:p>
            <a:pPr marL="0" indent="0">
              <a:buNone/>
            </a:pPr>
            <a:r>
              <a:rPr lang="en-US" sz="5000" dirty="0">
                <a:solidFill>
                  <a:schemeClr val="bg1"/>
                </a:solidFill>
              </a:rPr>
              <a:t>&gt;Procured help			&gt;Procured help</a:t>
            </a:r>
          </a:p>
          <a:p>
            <a:pPr marL="0" indent="0">
              <a:buNone/>
            </a:pPr>
            <a:r>
              <a:rPr lang="en-US" sz="5000" dirty="0">
                <a:solidFill>
                  <a:schemeClr val="bg1"/>
                </a:solidFill>
              </a:rPr>
              <a:t>&gt;Did not deserve to die	&gt;Did deserve death</a:t>
            </a:r>
          </a:p>
          <a:p>
            <a:pPr marL="0" indent="0">
              <a:buNone/>
            </a:pPr>
            <a:r>
              <a:rPr lang="en-US" sz="5000" dirty="0">
                <a:solidFill>
                  <a:schemeClr val="bg1"/>
                </a:solidFill>
              </a:rPr>
              <a:t>&gt;Involved rape			&gt;Involved rape</a:t>
            </a:r>
          </a:p>
          <a:p>
            <a:pPr marL="0" indent="0">
              <a:buNone/>
            </a:pPr>
            <a:r>
              <a:rPr lang="en-US" sz="5000" dirty="0">
                <a:solidFill>
                  <a:schemeClr val="bg1"/>
                </a:solidFill>
              </a:rPr>
              <a:t>&gt;Victim brought 			&gt;Victim brought </a:t>
            </a:r>
            <a:br>
              <a:rPr lang="en-US" sz="5000" dirty="0">
                <a:solidFill>
                  <a:schemeClr val="bg1"/>
                </a:solidFill>
              </a:rPr>
            </a:br>
            <a:r>
              <a:rPr lang="en-US" sz="5000" dirty="0">
                <a:solidFill>
                  <a:schemeClr val="bg1"/>
                </a:solidFill>
              </a:rPr>
              <a:t>to residence				to residence</a:t>
            </a:r>
          </a:p>
        </p:txBody>
      </p:sp>
    </p:spTree>
    <p:extLst>
      <p:ext uri="{BB962C8B-B14F-4D97-AF65-F5344CB8AC3E}">
        <p14:creationId xmlns:p14="http://schemas.microsoft.com/office/powerpoint/2010/main" val="338773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100" dirty="0">
                <a:solidFill>
                  <a:schemeClr val="bg1"/>
                </a:solidFill>
              </a:rPr>
              <a:t>John categorized sin well in 1 John 2:15-17. Amnon acted upon all three and sinned with his half-sister.</a:t>
            </a:r>
          </a:p>
          <a:p>
            <a:pPr marL="914400" indent="-914400">
              <a:buFont typeface="+mj-lt"/>
              <a:buAutoNum type="arabicPeriod"/>
            </a:pPr>
            <a:r>
              <a:rPr lang="en-US" sz="4100" dirty="0">
                <a:solidFill>
                  <a:schemeClr val="bg1"/>
                </a:solidFill>
              </a:rPr>
              <a:t>Although, according to the Law, Amnon deserved to die, Absalom should have allowed the Law to handle the matter! Today, we should never get in the way of God’s Law when handling punishments. </a:t>
            </a:r>
          </a:p>
          <a:p>
            <a:pPr marL="914400" indent="-914400">
              <a:buFont typeface="+mj-lt"/>
              <a:buAutoNum type="arabicPeriod"/>
            </a:pPr>
            <a:r>
              <a:rPr lang="en-US" sz="4100" dirty="0">
                <a:solidFill>
                  <a:schemeClr val="bg1"/>
                </a:solidFill>
              </a:rPr>
              <a:t>The similarities between D’s sin &amp; Amnon’s sin are striking. Let us not ignore the punishment for sin because we (or a family member) are struggling with a sin. It is a shame to teach anything otherwise</a:t>
            </a:r>
            <a:r>
              <a:rPr lang="en-US" sz="3600" dirty="0">
                <a:solidFill>
                  <a:schemeClr val="bg1"/>
                </a:solidFill>
              </a:rPr>
              <a:t>!</a:t>
            </a:r>
            <a:endParaRPr lang="en-US" sz="4100" dirty="0">
              <a:solidFill>
                <a:schemeClr val="bg1"/>
              </a:solidFill>
            </a:endParaRP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855678"/>
            <a:ext cx="10515600" cy="583034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thejustinreedshow.com/bibleresources</a:t>
            </a:r>
            <a:br>
              <a:rPr lang="en-US" dirty="0">
                <a:solidFill>
                  <a:srgbClr val="FFFF00"/>
                </a:solidFill>
              </a:rPr>
            </a:br>
            <a:r>
              <a:rPr lang="en-US" dirty="0">
                <a:solidFill>
                  <a:srgbClr val="FFFF00"/>
                </a:solidFill>
              </a:rPr>
              <a:t>justinreedbible.com</a:t>
            </a:r>
            <a:br>
              <a:rPr lang="en-US" dirty="0">
                <a:solidFill>
                  <a:srgbClr val="FFFF00"/>
                </a:solidFill>
              </a:rPr>
            </a:b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197</a:t>
            </a:r>
          </a:p>
          <a:p>
            <a:pPr marL="0" indent="0" algn="ctr">
              <a:buNone/>
            </a:pPr>
            <a:endParaRPr lang="en-US" dirty="0">
              <a:solidFill>
                <a:srgbClr val="FFFF00"/>
              </a:solidFill>
            </a:endParaRPr>
          </a:p>
          <a:p>
            <a:pPr marL="0" indent="0" algn="ctr">
              <a:buNone/>
            </a:pPr>
            <a:r>
              <a:rPr lang="en-US" dirty="0">
                <a:solidFill>
                  <a:srgbClr val="FFFF00"/>
                </a:solidFill>
              </a:rPr>
              <a:t>Title card made by Justin D. Reed; photo courtesy of Wikipedia.</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The Sword Comes Home</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Nathan’s words come true and effect the heir-apparent to the throne.</a:t>
            </a:r>
          </a:p>
        </p:txBody>
      </p:sp>
    </p:spTree>
    <p:extLst>
      <p:ext uri="{BB962C8B-B14F-4D97-AF65-F5344CB8AC3E}">
        <p14:creationId xmlns:p14="http://schemas.microsoft.com/office/powerpoint/2010/main" val="312154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Lust and Rape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Absalom and Tamar are by </a:t>
            </a:r>
            <a:r>
              <a:rPr lang="en-US" sz="5000" dirty="0" err="1">
                <a:solidFill>
                  <a:schemeClr val="bg1"/>
                </a:solidFill>
              </a:rPr>
              <a:t>Maacah</a:t>
            </a:r>
            <a:r>
              <a:rPr lang="en-US" sz="5000" dirty="0">
                <a:solidFill>
                  <a:schemeClr val="bg1"/>
                </a:solidFill>
              </a:rPr>
              <a:t>, daughter of king </a:t>
            </a:r>
            <a:r>
              <a:rPr lang="en-US" sz="5000" dirty="0" err="1">
                <a:solidFill>
                  <a:schemeClr val="bg1"/>
                </a:solidFill>
              </a:rPr>
              <a:t>Talmai</a:t>
            </a:r>
            <a:r>
              <a:rPr lang="en-US" sz="5000" dirty="0">
                <a:solidFill>
                  <a:schemeClr val="bg1"/>
                </a:solidFill>
              </a:rPr>
              <a:t> of </a:t>
            </a:r>
            <a:r>
              <a:rPr lang="en-US" sz="5000" dirty="0" err="1">
                <a:solidFill>
                  <a:schemeClr val="bg1"/>
                </a:solidFill>
              </a:rPr>
              <a:t>Gesher</a:t>
            </a:r>
            <a:r>
              <a:rPr lang="en-US" sz="5000" dirty="0">
                <a:solidFill>
                  <a:schemeClr val="bg1"/>
                </a:solidFill>
              </a:rPr>
              <a:t>. Both noted for their beauty. Tamar = palm tree; Absalom, proud of his hair. Amnon, 1</a:t>
            </a:r>
            <a:r>
              <a:rPr lang="en-US" sz="5000" baseline="30000" dirty="0">
                <a:solidFill>
                  <a:schemeClr val="bg1"/>
                </a:solidFill>
              </a:rPr>
              <a:t>st</a:t>
            </a:r>
            <a:r>
              <a:rPr lang="en-US" sz="5000" dirty="0">
                <a:solidFill>
                  <a:schemeClr val="bg1"/>
                </a:solidFill>
              </a:rPr>
              <a:t> born child of </a:t>
            </a:r>
            <a:r>
              <a:rPr lang="en-US" sz="5000" dirty="0" err="1">
                <a:solidFill>
                  <a:schemeClr val="bg1"/>
                </a:solidFill>
              </a:rPr>
              <a:t>Ahinoam</a:t>
            </a:r>
            <a:r>
              <a:rPr lang="en-US" sz="5000" dirty="0">
                <a:solidFill>
                  <a:schemeClr val="bg1"/>
                </a:solidFill>
              </a:rPr>
              <a:t>, woman of Jezreel. </a:t>
            </a:r>
          </a:p>
          <a:p>
            <a:r>
              <a:rPr lang="en-US" sz="5000" dirty="0">
                <a:solidFill>
                  <a:schemeClr val="bg1"/>
                </a:solidFill>
              </a:rPr>
              <a:t>Loved poor translation, not really loved but allowed himself to be consumed with lust. </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Lust and Rape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None of D’s children followed in his devotion. They did follow his shameful sins!</a:t>
            </a:r>
          </a:p>
          <a:p>
            <a:r>
              <a:rPr lang="en-US" sz="5000" dirty="0">
                <a:solidFill>
                  <a:schemeClr val="bg1"/>
                </a:solidFill>
              </a:rPr>
              <a:t>3: Jonadab: nephew of D, not really a friend of Amnon at all.</a:t>
            </a:r>
          </a:p>
          <a:p>
            <a:r>
              <a:rPr lang="en-US" sz="5000" dirty="0">
                <a:solidFill>
                  <a:schemeClr val="bg1"/>
                </a:solidFill>
              </a:rPr>
              <a:t>6: no tome lost in acting upon this evil idea</a:t>
            </a:r>
          </a:p>
          <a:p>
            <a:r>
              <a:rPr lang="en-US" sz="5000" dirty="0">
                <a:solidFill>
                  <a:schemeClr val="bg1"/>
                </a:solidFill>
              </a:rPr>
              <a:t>12: verbal quotation from Gen. 34;17; in tragic moment of rape, Tamar recalls the disgraceful rape of Dinah. </a:t>
            </a:r>
          </a:p>
        </p:txBody>
      </p:sp>
    </p:spTree>
    <p:extLst>
      <p:ext uri="{BB962C8B-B14F-4D97-AF65-F5344CB8AC3E}">
        <p14:creationId xmlns:p14="http://schemas.microsoft.com/office/powerpoint/2010/main" val="356667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Lust and Rape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desperately trying to get out of a terrible situation; knew such a kind of wedding forbidden, Lev. 18:9, 11</a:t>
            </a:r>
          </a:p>
          <a:p>
            <a:r>
              <a:rPr lang="en-US" sz="5000" dirty="0">
                <a:solidFill>
                  <a:schemeClr val="bg1"/>
                </a:solidFill>
              </a:rPr>
              <a:t>Everything Tamar cherish was taken from her.</a:t>
            </a:r>
          </a:p>
        </p:txBody>
      </p:sp>
    </p:spTree>
    <p:extLst>
      <p:ext uri="{BB962C8B-B14F-4D97-AF65-F5344CB8AC3E}">
        <p14:creationId xmlns:p14="http://schemas.microsoft.com/office/powerpoint/2010/main" val="4598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Love and Hatred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hated her: where did the “love” go?</a:t>
            </a:r>
          </a:p>
          <a:p>
            <a:r>
              <a:rPr lang="en-US" sz="5000" dirty="0">
                <a:solidFill>
                  <a:schemeClr val="bg1"/>
                </a:solidFill>
              </a:rPr>
              <a:t>16: why was this true? He bolted the door and made it appear she had dishonored Amnon – a lie! It was the other way around. Also, he prevented her from crying out for help, Deut. 22:27.</a:t>
            </a:r>
          </a:p>
        </p:txBody>
      </p:sp>
    </p:spTree>
    <p:extLst>
      <p:ext uri="{BB962C8B-B14F-4D97-AF65-F5344CB8AC3E}">
        <p14:creationId xmlns:p14="http://schemas.microsoft.com/office/powerpoint/2010/main" val="92243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Love and Hatred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same word for Joseph’s coat of many colors: long tunic reaching hands and feet. Tamar wore it as an indication of the high rank as virgin daughter of the king. Ashes represent extreme sorrow.</a:t>
            </a:r>
          </a:p>
          <a:p>
            <a:r>
              <a:rPr lang="en-US" sz="5000" dirty="0">
                <a:solidFill>
                  <a:schemeClr val="bg1"/>
                </a:solidFill>
              </a:rPr>
              <a:t>19: probably sent outside without a veil so she tries to cover her head in shame</a:t>
            </a:r>
          </a:p>
          <a:p>
            <a:r>
              <a:rPr lang="en-US" sz="5000" dirty="0">
                <a:solidFill>
                  <a:schemeClr val="bg1"/>
                </a:solidFill>
              </a:rPr>
              <a:t>20: </a:t>
            </a:r>
            <a:r>
              <a:rPr lang="en-US" sz="4400" dirty="0">
                <a:solidFill>
                  <a:schemeClr val="bg1"/>
                </a:solidFill>
              </a:rPr>
              <a:t>“your beautiful sister raped by godless Amnon.”</a:t>
            </a:r>
            <a:endParaRPr lang="en-US" sz="5000" dirty="0">
              <a:solidFill>
                <a:schemeClr val="bg1"/>
              </a:solidFill>
            </a:endParaRPr>
          </a:p>
        </p:txBody>
      </p:sp>
    </p:spTree>
    <p:extLst>
      <p:ext uri="{BB962C8B-B14F-4D97-AF65-F5344CB8AC3E}">
        <p14:creationId xmlns:p14="http://schemas.microsoft.com/office/powerpoint/2010/main" val="165201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Love and Hatred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D angry but did nothing about it; punishment is deserved, Lev. 22:28 &gt; must marry the virgin and be severely fined. IF the one that raped was a man’s sister, death is the penalty, Lev. 20:17.</a:t>
            </a:r>
          </a:p>
          <a:p>
            <a:r>
              <a:rPr lang="en-US" sz="5000" dirty="0">
                <a:solidFill>
                  <a:schemeClr val="bg1"/>
                </a:solidFill>
              </a:rPr>
              <a:t>D’s lack of punishment led directly to Absalom’s murdering him</a:t>
            </a:r>
          </a:p>
          <a:p>
            <a:r>
              <a:rPr lang="en-US" sz="5000" dirty="0">
                <a:solidFill>
                  <a:schemeClr val="bg1"/>
                </a:solidFill>
              </a:rPr>
              <a:t>22: hatred will break forth</a:t>
            </a:r>
          </a:p>
        </p:txBody>
      </p:sp>
    </p:spTree>
    <p:extLst>
      <p:ext uri="{BB962C8B-B14F-4D97-AF65-F5344CB8AC3E}">
        <p14:creationId xmlns:p14="http://schemas.microsoft.com/office/powerpoint/2010/main" val="69996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400" dirty="0">
                <a:solidFill>
                  <a:schemeClr val="bg1"/>
                </a:solidFill>
              </a:rPr>
              <a:t>3. Revenge, Report, Return, Longing</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2 years = premeditated; Baal-</a:t>
            </a:r>
            <a:r>
              <a:rPr lang="en-US" sz="5000" dirty="0" err="1">
                <a:solidFill>
                  <a:schemeClr val="bg1"/>
                </a:solidFill>
              </a:rPr>
              <a:t>hazor</a:t>
            </a:r>
            <a:r>
              <a:rPr lang="en-US" sz="5000" dirty="0">
                <a:solidFill>
                  <a:schemeClr val="bg1"/>
                </a:solidFill>
              </a:rPr>
              <a:t>: exact place debated, possibly </a:t>
            </a:r>
            <a:r>
              <a:rPr lang="en-US" sz="5000" dirty="0" err="1">
                <a:solidFill>
                  <a:schemeClr val="bg1"/>
                </a:solidFill>
              </a:rPr>
              <a:t>el-Taiyibe</a:t>
            </a:r>
            <a:r>
              <a:rPr lang="en-US" sz="5000" dirty="0">
                <a:solidFill>
                  <a:schemeClr val="bg1"/>
                </a:solidFill>
              </a:rPr>
              <a:t> 12mi N of J</a:t>
            </a:r>
          </a:p>
          <a:p>
            <a:r>
              <a:rPr lang="en-US" sz="5000" dirty="0">
                <a:solidFill>
                  <a:schemeClr val="bg1"/>
                </a:solidFill>
              </a:rPr>
              <a:t>26: question indicates some suspicion on D’s part. It is apparent that Amnon thought he got away with rape.</a:t>
            </a:r>
          </a:p>
          <a:p>
            <a:r>
              <a:rPr lang="en-US" sz="5000" dirty="0">
                <a:solidFill>
                  <a:schemeClr val="bg1"/>
                </a:solidFill>
              </a:rPr>
              <a:t>29: mule: potentially 1</a:t>
            </a:r>
            <a:r>
              <a:rPr lang="en-US" sz="5000" baseline="30000" dirty="0">
                <a:solidFill>
                  <a:schemeClr val="bg1"/>
                </a:solidFill>
              </a:rPr>
              <a:t>st</a:t>
            </a:r>
            <a:r>
              <a:rPr lang="en-US" sz="5000" dirty="0">
                <a:solidFill>
                  <a:schemeClr val="bg1"/>
                </a:solidFill>
              </a:rPr>
              <a:t> time mentioned. [Gen. 36:24 is translated by Jewish leaders as mule.] Lev. 19:19: hybrid breeding forbidden.</a:t>
            </a:r>
          </a:p>
        </p:txBody>
      </p:sp>
      <p:sp>
        <p:nvSpPr>
          <p:cNvPr id="4" name="TextBox 3">
            <a:extLst>
              <a:ext uri="{FF2B5EF4-FFF2-40B4-BE49-F238E27FC236}">
                <a16:creationId xmlns:a16="http://schemas.microsoft.com/office/drawing/2014/main" id="{F39D1238-CACA-4331-B4BC-E52D662DA96A}"/>
              </a:ext>
            </a:extLst>
          </p:cNvPr>
          <p:cNvSpPr txBox="1"/>
          <p:nvPr/>
        </p:nvSpPr>
        <p:spPr>
          <a:xfrm>
            <a:off x="10628852" y="-148554"/>
            <a:ext cx="1661020" cy="769441"/>
          </a:xfrm>
          <a:prstGeom prst="rect">
            <a:avLst/>
          </a:prstGeom>
          <a:noFill/>
        </p:spPr>
        <p:txBody>
          <a:bodyPr wrap="square" rtlCol="0">
            <a:spAutoFit/>
          </a:bodyPr>
          <a:lstStyle/>
          <a:p>
            <a:pPr algn="r"/>
            <a:r>
              <a:rPr lang="en-US" sz="4400" dirty="0">
                <a:solidFill>
                  <a:schemeClr val="bg1"/>
                </a:solidFill>
              </a:rPr>
              <a:t>23-39</a:t>
            </a:r>
          </a:p>
        </p:txBody>
      </p:sp>
    </p:spTree>
    <p:extLst>
      <p:ext uri="{BB962C8B-B14F-4D97-AF65-F5344CB8AC3E}">
        <p14:creationId xmlns:p14="http://schemas.microsoft.com/office/powerpoint/2010/main" val="16120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18256</TotalTime>
  <Words>821</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The Sword Comes Home</vt:lpstr>
      <vt:lpstr>1. Lust and Rape       1-14</vt:lpstr>
      <vt:lpstr>1. Lust and Rape       1-14</vt:lpstr>
      <vt:lpstr>1. Lust and Rape       1-14</vt:lpstr>
      <vt:lpstr>2. Love and Hatred        15-22</vt:lpstr>
      <vt:lpstr>2. Love and Hatred        15-22</vt:lpstr>
      <vt:lpstr>2. Love and Hatred        15-22</vt:lpstr>
      <vt:lpstr>3. Revenge, Report, Return, Longing</vt:lpstr>
      <vt:lpstr>3. Revenge, Report, Return, Longing</vt:lpstr>
      <vt:lpstr>Murder Similarities: Amnon &amp; Uriah</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290</cp:revision>
  <dcterms:created xsi:type="dcterms:W3CDTF">2020-03-28T20:11:58Z</dcterms:created>
  <dcterms:modified xsi:type="dcterms:W3CDTF">2021-10-28T21:10:01Z</dcterms:modified>
</cp:coreProperties>
</file>