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7" r:id="rId4"/>
    <p:sldId id="300" r:id="rId5"/>
    <p:sldId id="301" r:id="rId6"/>
    <p:sldId id="302" r:id="rId7"/>
    <p:sldId id="303" r:id="rId8"/>
    <p:sldId id="304" r:id="rId9"/>
    <p:sldId id="296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0D4B84-F0D6-43D6-B80F-D95114753CEC}" v="2441" dt="2021-10-28T20:32:52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850D4B84-F0D6-43D6-B80F-D95114753CEC}"/>
    <pc:docChg chg="undo custSel addSld delSld modSld">
      <pc:chgData name="Justin D. Reed" userId="c6a793dc6dee29d5" providerId="LiveId" clId="{850D4B84-F0D6-43D6-B80F-D95114753CEC}" dt="2021-10-28T20:32:52.644" v="2913" actId="20577"/>
      <pc:docMkLst>
        <pc:docMk/>
      </pc:docMkLst>
      <pc:sldChg chg="addSp modSp mod modAnim">
        <pc:chgData name="Justin D. Reed" userId="c6a793dc6dee29d5" providerId="LiveId" clId="{850D4B84-F0D6-43D6-B80F-D95114753CEC}" dt="2021-10-28T20:21:18.850" v="1097" actId="1076"/>
        <pc:sldMkLst>
          <pc:docMk/>
          <pc:sldMk cId="3061026221" sldId="256"/>
        </pc:sldMkLst>
        <pc:spChg chg="add mod">
          <ac:chgData name="Justin D. Reed" userId="c6a793dc6dee29d5" providerId="LiveId" clId="{850D4B84-F0D6-43D6-B80F-D95114753CEC}" dt="2021-10-28T20:21:18.850" v="1097" actId="1076"/>
          <ac:spMkLst>
            <pc:docMk/>
            <pc:sldMk cId="3061026221" sldId="256"/>
            <ac:spMk id="2" creationId="{825014D3-C720-4C4D-AE3C-0D0C393936F0}"/>
          </ac:spMkLst>
        </pc:spChg>
        <pc:spChg chg="mod">
          <ac:chgData name="Justin D. Reed" userId="c6a793dc6dee29d5" providerId="LiveId" clId="{850D4B84-F0D6-43D6-B80F-D95114753CEC}" dt="2021-10-28T20:13:18.568" v="52" actId="255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850D4B84-F0D6-43D6-B80F-D95114753CEC}" dt="2021-10-28T20:11:31.072" v="1" actId="20577"/>
        <pc:sldMkLst>
          <pc:docMk/>
          <pc:sldMk cId="3372097694" sldId="283"/>
        </pc:sldMkLst>
        <pc:spChg chg="mod">
          <ac:chgData name="Justin D. Reed" userId="c6a793dc6dee29d5" providerId="LiveId" clId="{850D4B84-F0D6-43D6-B80F-D95114753CEC}" dt="2021-10-28T20:11:31.072" v="1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850D4B84-F0D6-43D6-B80F-D95114753CEC}" dt="2021-10-28T20:32:52.644" v="2913" actId="20577"/>
        <pc:sldMkLst>
          <pc:docMk/>
          <pc:sldMk cId="3932350622" sldId="296"/>
        </pc:sldMkLst>
        <pc:spChg chg="mod">
          <ac:chgData name="Justin D. Reed" userId="c6a793dc6dee29d5" providerId="LiveId" clId="{850D4B84-F0D6-43D6-B80F-D95114753CEC}" dt="2021-10-28T20:32:52.644" v="2913" actId="20577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850D4B84-F0D6-43D6-B80F-D95114753CEC}" dt="2021-10-28T20:18:53.890" v="794" actId="20577"/>
        <pc:sldMkLst>
          <pc:docMk/>
          <pc:sldMk cId="4251386436" sldId="297"/>
        </pc:sldMkLst>
        <pc:spChg chg="mod">
          <ac:chgData name="Justin D. Reed" userId="c6a793dc6dee29d5" providerId="LiveId" clId="{850D4B84-F0D6-43D6-B80F-D95114753CEC}" dt="2021-10-28T20:15:58.491" v="385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850D4B84-F0D6-43D6-B80F-D95114753CEC}" dt="2021-10-28T20:18:53.890" v="794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mod">
        <pc:chgData name="Justin D. Reed" userId="c6a793dc6dee29d5" providerId="LiveId" clId="{850D4B84-F0D6-43D6-B80F-D95114753CEC}" dt="2021-10-28T20:15:38.511" v="352" actId="20577"/>
        <pc:sldMkLst>
          <pc:docMk/>
          <pc:sldMk cId="3121542121" sldId="299"/>
        </pc:sldMkLst>
        <pc:spChg chg="mod">
          <ac:chgData name="Justin D. Reed" userId="c6a793dc6dee29d5" providerId="LiveId" clId="{850D4B84-F0D6-43D6-B80F-D95114753CEC}" dt="2021-10-28T20:14:24.599" v="101" actId="20577"/>
          <ac:spMkLst>
            <pc:docMk/>
            <pc:sldMk cId="3121542121" sldId="299"/>
            <ac:spMk id="2" creationId="{3F137064-C405-4669-B17F-DE9821AB6EF6}"/>
          </ac:spMkLst>
        </pc:spChg>
        <pc:spChg chg="mod">
          <ac:chgData name="Justin D. Reed" userId="c6a793dc6dee29d5" providerId="LiveId" clId="{850D4B84-F0D6-43D6-B80F-D95114753CEC}" dt="2021-10-28T20:15:38.511" v="352" actId="20577"/>
          <ac:spMkLst>
            <pc:docMk/>
            <pc:sldMk cId="3121542121" sldId="299"/>
            <ac:spMk id="3" creationId="{A9E165BB-F099-4517-BC5D-F6888EC3E787}"/>
          </ac:spMkLst>
        </pc:spChg>
      </pc:sldChg>
      <pc:sldChg chg="del">
        <pc:chgData name="Justin D. Reed" userId="c6a793dc6dee29d5" providerId="LiveId" clId="{850D4B84-F0D6-43D6-B80F-D95114753CEC}" dt="2021-10-28T20:12:34.383" v="2" actId="47"/>
        <pc:sldMkLst>
          <pc:docMk/>
          <pc:sldMk cId="612680308" sldId="300"/>
        </pc:sldMkLst>
      </pc:sldChg>
      <pc:sldChg chg="modSp add modAnim">
        <pc:chgData name="Justin D. Reed" userId="c6a793dc6dee29d5" providerId="LiveId" clId="{850D4B84-F0D6-43D6-B80F-D95114753CEC}" dt="2021-10-28T20:20:32.735" v="1058" actId="6549"/>
        <pc:sldMkLst>
          <pc:docMk/>
          <pc:sldMk cId="768855039" sldId="300"/>
        </pc:sldMkLst>
        <pc:spChg chg="mod">
          <ac:chgData name="Justin D. Reed" userId="c6a793dc6dee29d5" providerId="LiveId" clId="{850D4B84-F0D6-43D6-B80F-D95114753CEC}" dt="2021-10-28T20:20:32.735" v="1058" actId="6549"/>
          <ac:spMkLst>
            <pc:docMk/>
            <pc:sldMk cId="768855039" sldId="300"/>
            <ac:spMk id="3" creationId="{A9E165BB-F099-4517-BC5D-F6888EC3E787}"/>
          </ac:spMkLst>
        </pc:spChg>
      </pc:sldChg>
      <pc:sldChg chg="del">
        <pc:chgData name="Justin D. Reed" userId="c6a793dc6dee29d5" providerId="LiveId" clId="{850D4B84-F0D6-43D6-B80F-D95114753CEC}" dt="2021-10-28T20:12:34.936" v="3" actId="47"/>
        <pc:sldMkLst>
          <pc:docMk/>
          <pc:sldMk cId="1734266521" sldId="301"/>
        </pc:sldMkLst>
      </pc:sldChg>
      <pc:sldChg chg="modSp add mod modAnim">
        <pc:chgData name="Justin D. Reed" userId="c6a793dc6dee29d5" providerId="LiveId" clId="{850D4B84-F0D6-43D6-B80F-D95114753CEC}" dt="2021-10-28T20:23:26.702" v="1464" actId="20577"/>
        <pc:sldMkLst>
          <pc:docMk/>
          <pc:sldMk cId="2246887376" sldId="301"/>
        </pc:sldMkLst>
        <pc:spChg chg="mod">
          <ac:chgData name="Justin D. Reed" userId="c6a793dc6dee29d5" providerId="LiveId" clId="{850D4B84-F0D6-43D6-B80F-D95114753CEC}" dt="2021-10-28T20:21:07.735" v="1096" actId="27636"/>
          <ac:spMkLst>
            <pc:docMk/>
            <pc:sldMk cId="2246887376" sldId="301"/>
            <ac:spMk id="2" creationId="{3F137064-C405-4669-B17F-DE9821AB6EF6}"/>
          </ac:spMkLst>
        </pc:spChg>
        <pc:spChg chg="mod">
          <ac:chgData name="Justin D. Reed" userId="c6a793dc6dee29d5" providerId="LiveId" clId="{850D4B84-F0D6-43D6-B80F-D95114753CEC}" dt="2021-10-28T20:23:26.702" v="1464" actId="20577"/>
          <ac:spMkLst>
            <pc:docMk/>
            <pc:sldMk cId="2246887376" sldId="301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850D4B84-F0D6-43D6-B80F-D95114753CEC}" dt="2021-10-28T20:26:05.575" v="1823" actId="20577"/>
        <pc:sldMkLst>
          <pc:docMk/>
          <pc:sldMk cId="304805238" sldId="302"/>
        </pc:sldMkLst>
        <pc:spChg chg="mod">
          <ac:chgData name="Justin D. Reed" userId="c6a793dc6dee29d5" providerId="LiveId" clId="{850D4B84-F0D6-43D6-B80F-D95114753CEC}" dt="2021-10-28T20:26:05.575" v="1823" actId="20577"/>
          <ac:spMkLst>
            <pc:docMk/>
            <pc:sldMk cId="304805238" sldId="302"/>
            <ac:spMk id="3" creationId="{A9E165BB-F099-4517-BC5D-F6888EC3E787}"/>
          </ac:spMkLst>
        </pc:spChg>
      </pc:sldChg>
      <pc:sldChg chg="del">
        <pc:chgData name="Justin D. Reed" userId="c6a793dc6dee29d5" providerId="LiveId" clId="{850D4B84-F0D6-43D6-B80F-D95114753CEC}" dt="2021-10-28T20:12:35.384" v="4" actId="47"/>
        <pc:sldMkLst>
          <pc:docMk/>
          <pc:sldMk cId="1345833758" sldId="302"/>
        </pc:sldMkLst>
      </pc:sldChg>
      <pc:sldChg chg="del">
        <pc:chgData name="Justin D. Reed" userId="c6a793dc6dee29d5" providerId="LiveId" clId="{850D4B84-F0D6-43D6-B80F-D95114753CEC}" dt="2021-10-28T20:12:35.792" v="5" actId="47"/>
        <pc:sldMkLst>
          <pc:docMk/>
          <pc:sldMk cId="779135864" sldId="303"/>
        </pc:sldMkLst>
      </pc:sldChg>
      <pc:sldChg chg="modSp add mod modAnim">
        <pc:chgData name="Justin D. Reed" userId="c6a793dc6dee29d5" providerId="LiveId" clId="{850D4B84-F0D6-43D6-B80F-D95114753CEC}" dt="2021-10-28T20:28:56.968" v="2205" actId="20577"/>
        <pc:sldMkLst>
          <pc:docMk/>
          <pc:sldMk cId="4005483477" sldId="303"/>
        </pc:sldMkLst>
        <pc:spChg chg="mod">
          <ac:chgData name="Justin D. Reed" userId="c6a793dc6dee29d5" providerId="LiveId" clId="{850D4B84-F0D6-43D6-B80F-D95114753CEC}" dt="2021-10-28T20:26:37.015" v="1872" actId="27636"/>
          <ac:spMkLst>
            <pc:docMk/>
            <pc:sldMk cId="4005483477" sldId="303"/>
            <ac:spMk id="2" creationId="{3F137064-C405-4669-B17F-DE9821AB6EF6}"/>
          </ac:spMkLst>
        </pc:spChg>
        <pc:spChg chg="mod">
          <ac:chgData name="Justin D. Reed" userId="c6a793dc6dee29d5" providerId="LiveId" clId="{850D4B84-F0D6-43D6-B80F-D95114753CEC}" dt="2021-10-28T20:28:56.968" v="2205" actId="20577"/>
          <ac:spMkLst>
            <pc:docMk/>
            <pc:sldMk cId="4005483477" sldId="303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850D4B84-F0D6-43D6-B80F-D95114753CEC}" dt="2021-10-28T20:30:17.180" v="2402" actId="33524"/>
        <pc:sldMkLst>
          <pc:docMk/>
          <pc:sldMk cId="1884002175" sldId="304"/>
        </pc:sldMkLst>
        <pc:spChg chg="mod">
          <ac:chgData name="Justin D. Reed" userId="c6a793dc6dee29d5" providerId="LiveId" clId="{850D4B84-F0D6-43D6-B80F-D95114753CEC}" dt="2021-10-28T20:30:17.180" v="2402" actId="33524"/>
          <ac:spMkLst>
            <pc:docMk/>
            <pc:sldMk cId="1884002175" sldId="304"/>
            <ac:spMk id="3" creationId="{A9E165BB-F099-4517-BC5D-F6888EC3E787}"/>
          </ac:spMkLst>
        </pc:spChg>
      </pc:sldChg>
      <pc:sldChg chg="del">
        <pc:chgData name="Justin D. Reed" userId="c6a793dc6dee29d5" providerId="LiveId" clId="{850D4B84-F0D6-43D6-B80F-D95114753CEC}" dt="2021-10-28T20:12:36.234" v="6" actId="47"/>
        <pc:sldMkLst>
          <pc:docMk/>
          <pc:sldMk cId="3456357426" sldId="304"/>
        </pc:sldMkLst>
      </pc:sldChg>
      <pc:sldChg chg="del">
        <pc:chgData name="Justin D. Reed" userId="c6a793dc6dee29d5" providerId="LiveId" clId="{850D4B84-F0D6-43D6-B80F-D95114753CEC}" dt="2021-10-28T20:12:37.055" v="7" actId="47"/>
        <pc:sldMkLst>
          <pc:docMk/>
          <pc:sldMk cId="4136974550" sldId="305"/>
        </pc:sldMkLst>
      </pc:sldChg>
      <pc:sldChg chg="del">
        <pc:chgData name="Justin D. Reed" userId="c6a793dc6dee29d5" providerId="LiveId" clId="{850D4B84-F0D6-43D6-B80F-D95114753CEC}" dt="2021-10-28T20:12:37.654" v="8" actId="47"/>
        <pc:sldMkLst>
          <pc:docMk/>
          <pc:sldMk cId="2670873496" sldId="30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Ch. 12: Punishment Pronounced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5014D3-C720-4C4D-AE3C-0D0C393936F0}"/>
              </a:ext>
            </a:extLst>
          </p:cNvPr>
          <p:cNvSpPr txBox="1"/>
          <p:nvPr/>
        </p:nvSpPr>
        <p:spPr>
          <a:xfrm>
            <a:off x="2776756" y="5494789"/>
            <a:ext cx="9415244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or a Tough Tale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195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Punishment Pronounced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Nathan’s perfect knowledge may have started with hearing from those around the court.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God, no doubt, revealed it to him.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D no doubt felt shameful yet accomplished that he had successfully covered up his sin.</a:t>
            </a:r>
          </a:p>
        </p:txBody>
      </p:sp>
    </p:spTree>
    <p:extLst>
      <p:ext uri="{BB962C8B-B14F-4D97-AF65-F5344CB8AC3E}">
        <p14:creationId xmlns:p14="http://schemas.microsoft.com/office/powerpoint/2010/main" val="312154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Parable								    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a rare parable in the OT; Nathan appears to simply need judgment in a case presented; D had no reason to think anything was up – all previous communication was favorable, Ch. 7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keeping with Ex. 22:1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 easier to see other’s sins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no pity for Bathsheba, </a:t>
            </a:r>
            <a:r>
              <a:rPr lang="en-US" sz="5000" dirty="0" err="1">
                <a:solidFill>
                  <a:schemeClr val="bg1"/>
                </a:solidFill>
              </a:rPr>
              <a:t>Ahithopel</a:t>
            </a:r>
            <a:r>
              <a:rPr lang="en-US" sz="5000" dirty="0">
                <a:solidFill>
                  <a:schemeClr val="bg1"/>
                </a:solidFill>
              </a:rPr>
              <a:t>, Uriah, Joab, families of slaughtered soldiers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Parable								    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7: God: “I anointed.” Samuel merely a representative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reference to the multiplicity of D’s wives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D sunk so low he had his enemies do his murdering for him; profound shock to D – imagine the courage Nathan needed.</a:t>
            </a:r>
          </a:p>
        </p:txBody>
      </p:sp>
    </p:spTree>
    <p:extLst>
      <p:ext uri="{BB962C8B-B14F-4D97-AF65-F5344CB8AC3E}">
        <p14:creationId xmlns:p14="http://schemas.microsoft.com/office/powerpoint/2010/main" val="76885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Punishment					    10-23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10: sword never depart: 3 sons of D would be murdered: Amnon, Absalom, Adonijah &gt; did not end here.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Take your wives: Absalom lived near D &amp; was a neighbor; Absalom’s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action to take D’s throne was to lie publicly with the king’s concubines, 16:22; light of the sun: broad daylight</a:t>
            </a:r>
          </a:p>
        </p:txBody>
      </p:sp>
    </p:spTree>
    <p:extLst>
      <p:ext uri="{BB962C8B-B14F-4D97-AF65-F5344CB8AC3E}">
        <p14:creationId xmlns:p14="http://schemas.microsoft.com/office/powerpoint/2010/main" val="224688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Punishment					    10-23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13: offered no excuses; Nathan illustrates the great nature regarding the forgiveness of sins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Shall not die: either to the man in Nathan’s story (which is D) or [as DeHoff put it] the sin of adultery, Lev. 20:10. Likely both.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15-23 brings great comfort to those in times of loss – very self-explanatory </a:t>
            </a:r>
          </a:p>
        </p:txBody>
      </p:sp>
    </p:spTree>
    <p:extLst>
      <p:ext uri="{BB962C8B-B14F-4D97-AF65-F5344CB8AC3E}">
        <p14:creationId xmlns:p14="http://schemas.microsoft.com/office/powerpoint/2010/main" val="30480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Parturition (birth)			    24-31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24: Solomon means peaceable – given at circumcision; Jedidiah: given by the Lord, same root as D, means “to love.” Why did God choose Solomon? Payne: S = oldest son born in Jerusalem to a wife, not concubine!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27: city of waters: captured the city’s water supply, a fortification that still flows today</a:t>
            </a:r>
          </a:p>
        </p:txBody>
      </p:sp>
    </p:spTree>
    <p:extLst>
      <p:ext uri="{BB962C8B-B14F-4D97-AF65-F5344CB8AC3E}">
        <p14:creationId xmlns:p14="http://schemas.microsoft.com/office/powerpoint/2010/main" val="400548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Parturition (birth)			    24-31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30: their king: weighed a talent of gold [100/125lbs]; D probably didn’t physically wear it; the weight signifies it adorned a statue of their idol – </a:t>
            </a:r>
            <a:r>
              <a:rPr lang="en-US" sz="5000" dirty="0" err="1">
                <a:solidFill>
                  <a:schemeClr val="bg1"/>
                </a:solidFill>
              </a:rPr>
              <a:t>Malcam</a:t>
            </a:r>
            <a:r>
              <a:rPr lang="en-US" sz="5000" dirty="0">
                <a:solidFill>
                  <a:schemeClr val="bg1"/>
                </a:solidFill>
              </a:rPr>
              <a:t>.</a:t>
            </a:r>
          </a:p>
          <a:p>
            <a:r>
              <a:rPr lang="en-US" sz="5000" dirty="0">
                <a:solidFill>
                  <a:schemeClr val="bg1"/>
                </a:solidFill>
              </a:rPr>
              <a:t>David had no pity on these people. </a:t>
            </a:r>
          </a:p>
        </p:txBody>
      </p:sp>
    </p:spTree>
    <p:extLst>
      <p:ext uri="{BB962C8B-B14F-4D97-AF65-F5344CB8AC3E}">
        <p14:creationId xmlns:p14="http://schemas.microsoft.com/office/powerpoint/2010/main" val="188400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Every action we do has consequences. D’s son lost his life because of D’s sin. We really need to weigh the consequences before we act.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It is not always easy to inform someone when they are out-of-line with God’s teachings. We must be like Nathan and tell the truth always and say it in love, Eph. 4:15.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God’s grace and redemptive nature is on full display with the birth of Solomon – the wisest (and most foolish) man to ever live. God can turn </a:t>
            </a:r>
            <a:r>
              <a:rPr lang="en-US" sz="4100">
                <a:solidFill>
                  <a:schemeClr val="bg1"/>
                </a:solidFill>
              </a:rPr>
              <a:t>bad to </a:t>
            </a:r>
            <a:r>
              <a:rPr lang="en-US" sz="4100" dirty="0">
                <a:solidFill>
                  <a:schemeClr val="bg1"/>
                </a:solidFill>
              </a:rPr>
              <a:t>good.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18219</TotalTime>
  <Words>638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Punishment Pronounced</vt:lpstr>
      <vt:lpstr>1. Parable            1-9</vt:lpstr>
      <vt:lpstr>1. Parable            1-9</vt:lpstr>
      <vt:lpstr>2. Punishment         10-23</vt:lpstr>
      <vt:lpstr>2. Punishment         10-23</vt:lpstr>
      <vt:lpstr>3. Parturition (birth)       24-31</vt:lpstr>
      <vt:lpstr>3. Parturition (birth)       24-31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289</cp:revision>
  <dcterms:created xsi:type="dcterms:W3CDTF">2020-03-28T20:11:58Z</dcterms:created>
  <dcterms:modified xsi:type="dcterms:W3CDTF">2021-10-28T20:32:55Z</dcterms:modified>
</cp:coreProperties>
</file>