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297" r:id="rId5"/>
    <p:sldId id="300" r:id="rId6"/>
    <p:sldId id="301" r:id="rId7"/>
    <p:sldId id="302" r:id="rId8"/>
    <p:sldId id="303" r:id="rId9"/>
    <p:sldId id="304" r:id="rId10"/>
    <p:sldId id="29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5F30F-1B9D-4C9E-AC15-038FB6090105}" v="2034" dt="2021-10-28T16:14:45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8EB5F30F-1B9D-4C9E-AC15-038FB6090105}"/>
    <pc:docChg chg="undo custSel addSld delSld modSld">
      <pc:chgData name="Justin D. Reed" userId="c6a793dc6dee29d5" providerId="LiveId" clId="{8EB5F30F-1B9D-4C9E-AC15-038FB6090105}" dt="2021-10-28T16:14:45.091" v="2460" actId="6549"/>
      <pc:docMkLst>
        <pc:docMk/>
      </pc:docMkLst>
      <pc:sldChg chg="modSp mod">
        <pc:chgData name="Justin D. Reed" userId="c6a793dc6dee29d5" providerId="LiveId" clId="{8EB5F30F-1B9D-4C9E-AC15-038FB6090105}" dt="2021-10-28T15:48:15.278" v="15" actId="20577"/>
        <pc:sldMkLst>
          <pc:docMk/>
          <pc:sldMk cId="3061026221" sldId="256"/>
        </pc:sldMkLst>
        <pc:spChg chg="mod">
          <ac:chgData name="Justin D. Reed" userId="c6a793dc6dee29d5" providerId="LiveId" clId="{8EB5F30F-1B9D-4C9E-AC15-038FB6090105}" dt="2021-10-28T15:48:15.278" v="15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8EB5F30F-1B9D-4C9E-AC15-038FB6090105}" dt="2021-10-28T15:48:21.357" v="17" actId="20577"/>
        <pc:sldMkLst>
          <pc:docMk/>
          <pc:sldMk cId="3372097694" sldId="283"/>
        </pc:sldMkLst>
        <pc:spChg chg="mod">
          <ac:chgData name="Justin D. Reed" userId="c6a793dc6dee29d5" providerId="LiveId" clId="{8EB5F30F-1B9D-4C9E-AC15-038FB6090105}" dt="2021-10-28T15:48:21.357" v="17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8EB5F30F-1B9D-4C9E-AC15-038FB6090105}" dt="2021-10-28T16:07:49.164" v="2353" actId="20577"/>
        <pc:sldMkLst>
          <pc:docMk/>
          <pc:sldMk cId="3932350622" sldId="296"/>
        </pc:sldMkLst>
        <pc:spChg chg="mod">
          <ac:chgData name="Justin D. Reed" userId="c6a793dc6dee29d5" providerId="LiveId" clId="{8EB5F30F-1B9D-4C9E-AC15-038FB6090105}" dt="2021-10-28T16:07:49.164" v="2353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8EB5F30F-1B9D-4C9E-AC15-038FB6090105}" dt="2021-10-28T16:08:38.460" v="2372" actId="20577"/>
        <pc:sldMkLst>
          <pc:docMk/>
          <pc:sldMk cId="4251386436" sldId="297"/>
        </pc:sldMkLst>
        <pc:spChg chg="mod">
          <ac:chgData name="Justin D. Reed" userId="c6a793dc6dee29d5" providerId="LiveId" clId="{8EB5F30F-1B9D-4C9E-AC15-038FB6090105}" dt="2021-10-28T16:08:38.460" v="2372" actId="20577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5:53:34.268" v="534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8EB5F30F-1B9D-4C9E-AC15-038FB6090105}" dt="2021-10-28T15:48:41.156" v="23" actId="1076"/>
        <pc:sldMkLst>
          <pc:docMk/>
          <pc:sldMk cId="3918013624" sldId="298"/>
        </pc:sldMkLst>
        <pc:spChg chg="mod">
          <ac:chgData name="Justin D. Reed" userId="c6a793dc6dee29d5" providerId="LiveId" clId="{8EB5F30F-1B9D-4C9E-AC15-038FB6090105}" dt="2021-10-28T15:48:41.156" v="23" actId="1076"/>
          <ac:spMkLst>
            <pc:docMk/>
            <pc:sldMk cId="3918013624" sldId="298"/>
            <ac:spMk id="5" creationId="{DECC2951-5586-4420-B95B-30086E4BBBBF}"/>
          </ac:spMkLst>
        </pc:spChg>
      </pc:sldChg>
      <pc:sldChg chg="del">
        <pc:chgData name="Justin D. Reed" userId="c6a793dc6dee29d5" providerId="LiveId" clId="{8EB5F30F-1B9D-4C9E-AC15-038FB6090105}" dt="2021-10-28T15:48:28.444" v="19" actId="47"/>
        <pc:sldMkLst>
          <pc:docMk/>
          <pc:sldMk cId="139899013" sldId="299"/>
        </pc:sldMkLst>
      </pc:sldChg>
      <pc:sldChg chg="delSp modSp add mod delAnim">
        <pc:chgData name="Justin D. Reed" userId="c6a793dc6dee29d5" providerId="LiveId" clId="{8EB5F30F-1B9D-4C9E-AC15-038FB6090105}" dt="2021-10-28T15:50:16.455" v="206" actId="20577"/>
        <pc:sldMkLst>
          <pc:docMk/>
          <pc:sldMk cId="3121542121" sldId="299"/>
        </pc:sldMkLst>
        <pc:spChg chg="mod">
          <ac:chgData name="Justin D. Reed" userId="c6a793dc6dee29d5" providerId="LiveId" clId="{8EB5F30F-1B9D-4C9E-AC15-038FB6090105}" dt="2021-10-28T15:49:20.557" v="50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5:50:16.455" v="206" actId="20577"/>
          <ac:spMkLst>
            <pc:docMk/>
            <pc:sldMk cId="3121542121" sldId="299"/>
            <ac:spMk id="3" creationId="{A9E165BB-F099-4517-BC5D-F6888EC3E787}"/>
          </ac:spMkLst>
        </pc:spChg>
        <pc:spChg chg="del">
          <ac:chgData name="Justin D. Reed" userId="c6a793dc6dee29d5" providerId="LiveId" clId="{8EB5F30F-1B9D-4C9E-AC15-038FB6090105}" dt="2021-10-28T15:49:08.285" v="25" actId="478"/>
          <ac:spMkLst>
            <pc:docMk/>
            <pc:sldMk cId="3121542121" sldId="299"/>
            <ac:spMk id="5" creationId="{DECC2951-5586-4420-B95B-30086E4BBBBF}"/>
          </ac:spMkLst>
        </pc:spChg>
      </pc:sldChg>
      <pc:sldChg chg="del">
        <pc:chgData name="Justin D. Reed" userId="c6a793dc6dee29d5" providerId="LiveId" clId="{8EB5F30F-1B9D-4C9E-AC15-038FB6090105}" dt="2021-10-28T15:48:29.468" v="20" actId="47"/>
        <pc:sldMkLst>
          <pc:docMk/>
          <pc:sldMk cId="1016337892" sldId="300"/>
        </pc:sldMkLst>
      </pc:sldChg>
      <pc:sldChg chg="modSp add mod modAnim">
        <pc:chgData name="Justin D. Reed" userId="c6a793dc6dee29d5" providerId="LiveId" clId="{8EB5F30F-1B9D-4C9E-AC15-038FB6090105}" dt="2021-10-28T16:08:46.837" v="2373"/>
        <pc:sldMkLst>
          <pc:docMk/>
          <pc:sldMk cId="4085381122" sldId="300"/>
        </pc:sldMkLst>
        <pc:spChg chg="mod">
          <ac:chgData name="Justin D. Reed" userId="c6a793dc6dee29d5" providerId="LiveId" clId="{8EB5F30F-1B9D-4C9E-AC15-038FB6090105}" dt="2021-10-28T16:08:46.837" v="2373"/>
          <ac:spMkLst>
            <pc:docMk/>
            <pc:sldMk cId="4085381122" sldId="300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5:55:13.613" v="840" actId="20577"/>
          <ac:spMkLst>
            <pc:docMk/>
            <pc:sldMk cId="4085381122" sldId="30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8EB5F30F-1B9D-4C9E-AC15-038FB6090105}" dt="2021-10-28T16:14:45.091" v="2460" actId="6549"/>
        <pc:sldMkLst>
          <pc:docMk/>
          <pc:sldMk cId="1220682558" sldId="301"/>
        </pc:sldMkLst>
        <pc:spChg chg="mod">
          <ac:chgData name="Justin D. Reed" userId="c6a793dc6dee29d5" providerId="LiveId" clId="{8EB5F30F-1B9D-4C9E-AC15-038FB6090105}" dt="2021-10-28T16:09:00.727" v="2396" actId="20577"/>
          <ac:spMkLst>
            <pc:docMk/>
            <pc:sldMk cId="1220682558" sldId="301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6:14:45.091" v="2460" actId="6549"/>
          <ac:spMkLst>
            <pc:docMk/>
            <pc:sldMk cId="1220682558" sldId="301"/>
            <ac:spMk id="3" creationId="{A9E165BB-F099-4517-BC5D-F6888EC3E787}"/>
          </ac:spMkLst>
        </pc:spChg>
      </pc:sldChg>
      <pc:sldChg chg="del">
        <pc:chgData name="Justin D. Reed" userId="c6a793dc6dee29d5" providerId="LiveId" clId="{8EB5F30F-1B9D-4C9E-AC15-038FB6090105}" dt="2021-10-28T15:48:30.845" v="21" actId="47"/>
        <pc:sldMkLst>
          <pc:docMk/>
          <pc:sldMk cId="2034509189" sldId="301"/>
        </pc:sldMkLst>
      </pc:sldChg>
      <pc:sldChg chg="del">
        <pc:chgData name="Justin D. Reed" userId="c6a793dc6dee29d5" providerId="LiveId" clId="{8EB5F30F-1B9D-4C9E-AC15-038FB6090105}" dt="2021-10-28T15:48:31.463" v="22" actId="47"/>
        <pc:sldMkLst>
          <pc:docMk/>
          <pc:sldMk cId="1567928664" sldId="302"/>
        </pc:sldMkLst>
      </pc:sldChg>
      <pc:sldChg chg="modSp add mod modAnim">
        <pc:chgData name="Justin D. Reed" userId="c6a793dc6dee29d5" providerId="LiveId" clId="{8EB5F30F-1B9D-4C9E-AC15-038FB6090105}" dt="2021-10-28T16:09:13.180" v="2414" actId="20577"/>
        <pc:sldMkLst>
          <pc:docMk/>
          <pc:sldMk cId="3745420255" sldId="302"/>
        </pc:sldMkLst>
        <pc:spChg chg="mod">
          <ac:chgData name="Justin D. Reed" userId="c6a793dc6dee29d5" providerId="LiveId" clId="{8EB5F30F-1B9D-4C9E-AC15-038FB6090105}" dt="2021-10-28T16:09:13.180" v="2414" actId="20577"/>
          <ac:spMkLst>
            <pc:docMk/>
            <pc:sldMk cId="3745420255" sldId="302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6:02:05.164" v="1507" actId="33524"/>
          <ac:spMkLst>
            <pc:docMk/>
            <pc:sldMk cId="3745420255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8EB5F30F-1B9D-4C9E-AC15-038FB6090105}" dt="2021-10-28T16:09:18.640" v="2415"/>
        <pc:sldMkLst>
          <pc:docMk/>
          <pc:sldMk cId="3880565838" sldId="303"/>
        </pc:sldMkLst>
        <pc:spChg chg="mod">
          <ac:chgData name="Justin D. Reed" userId="c6a793dc6dee29d5" providerId="LiveId" clId="{8EB5F30F-1B9D-4C9E-AC15-038FB6090105}" dt="2021-10-28T16:09:18.640" v="2415"/>
          <ac:spMkLst>
            <pc:docMk/>
            <pc:sldMk cId="3880565838" sldId="303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6:02:36.266" v="1606" actId="20577"/>
          <ac:spMkLst>
            <pc:docMk/>
            <pc:sldMk cId="3880565838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8EB5F30F-1B9D-4C9E-AC15-038FB6090105}" dt="2021-10-28T15:48:24.767" v="18" actId="47"/>
        <pc:sldMkLst>
          <pc:docMk/>
          <pc:sldMk cId="4080949427" sldId="303"/>
        </pc:sldMkLst>
      </pc:sldChg>
      <pc:sldChg chg="modSp add mod modAnim">
        <pc:chgData name="Justin D. Reed" userId="c6a793dc6dee29d5" providerId="LiveId" clId="{8EB5F30F-1B9D-4C9E-AC15-038FB6090105}" dt="2021-10-28T16:13:06.658" v="2459" actId="313"/>
        <pc:sldMkLst>
          <pc:docMk/>
          <pc:sldMk cId="1867034426" sldId="304"/>
        </pc:sldMkLst>
        <pc:spChg chg="mod">
          <ac:chgData name="Justin D. Reed" userId="c6a793dc6dee29d5" providerId="LiveId" clId="{8EB5F30F-1B9D-4C9E-AC15-038FB6090105}" dt="2021-10-28T16:09:46.567" v="2458" actId="27636"/>
          <ac:spMkLst>
            <pc:docMk/>
            <pc:sldMk cId="1867034426" sldId="304"/>
            <ac:spMk id="2" creationId="{3F137064-C405-4669-B17F-DE9821AB6EF6}"/>
          </ac:spMkLst>
        </pc:spChg>
        <pc:spChg chg="mod">
          <ac:chgData name="Justin D. Reed" userId="c6a793dc6dee29d5" providerId="LiveId" clId="{8EB5F30F-1B9D-4C9E-AC15-038FB6090105}" dt="2021-10-28T16:13:06.658" v="2459" actId="313"/>
          <ac:spMkLst>
            <pc:docMk/>
            <pc:sldMk cId="1867034426" sldId="304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Ch. 10: War is Waged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 err="1">
                <a:solidFill>
                  <a:schemeClr val="bg1"/>
                </a:solidFill>
              </a:rPr>
              <a:t>Hanun</a:t>
            </a:r>
            <a:r>
              <a:rPr lang="en-US" sz="4100" dirty="0">
                <a:solidFill>
                  <a:schemeClr val="bg1"/>
                </a:solidFill>
              </a:rPr>
              <a:t> embarrassed D’s men in battle and they had to wait their embarrassment out. In Christ, we have nothing that can embarrass us, Romans 1:16.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would do well to adopt the attitude that Joab had in battle – fighting to accomplish God’s Will. When we align our lives to live by God’s Will we are pleasing to God.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 err="1">
                <a:solidFill>
                  <a:schemeClr val="bg1"/>
                </a:solidFill>
              </a:rPr>
              <a:t>Hadadezer</a:t>
            </a:r>
            <a:r>
              <a:rPr lang="en-US" sz="4100" dirty="0">
                <a:solidFill>
                  <a:schemeClr val="bg1"/>
                </a:solidFill>
              </a:rPr>
              <a:t> had to finally submit to D as king and become subject to his decrees. Today, we must quit following our desires and submit to the Will of God.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191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5-10 – 7 Major Events [Willis]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Conquest of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2 victories over Philistines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Bringing Ark of the Covenant to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God’s prophecy that of D’s posterity one would arise to build God a ‘house’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victories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kindness to the son of Jonathan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Victories over Ammonites &amp; Syrians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C2951-5586-4420-B95B-30086E4BBBBF}"/>
              </a:ext>
            </a:extLst>
          </p:cNvPr>
          <p:cNvSpPr/>
          <p:nvPr/>
        </p:nvSpPr>
        <p:spPr>
          <a:xfrm>
            <a:off x="75498" y="5946776"/>
            <a:ext cx="9043335" cy="59771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10: War is Waged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chapter sets the scene for D’s sin with Bathsheba (Ch. 11).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Psalm 44 and Psalm 60 may have some reference to what is written here. 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Insulting Treatment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not known what kindness is shown; </a:t>
            </a:r>
            <a:r>
              <a:rPr lang="en-US" sz="5000" dirty="0" err="1">
                <a:solidFill>
                  <a:schemeClr val="bg1"/>
                </a:solidFill>
              </a:rPr>
              <a:t>Nahash</a:t>
            </a:r>
            <a:r>
              <a:rPr lang="en-US" sz="5000" dirty="0">
                <a:solidFill>
                  <a:schemeClr val="bg1"/>
                </a:solidFill>
              </a:rPr>
              <a:t> was a bitter enemy of S, 1S 11:1-11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Rabbah, capital of the Ammonites, 23mi due E of Jericho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mistrust founded upon national hatred; D killed 2/3 of the Moabites (kinfolk with Ammonites, descendants of Lot, Gen. 19).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Insulting Treatment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4: gross insult to D; double makes it hard to ignore.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They wore no trousers, this left them exposed in battle.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Shaving the beard was more serious – stayed in Jerusalem until it regrew.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Superstition: gaining the hair of the enemy gave the possessor power over them. </a:t>
            </a:r>
          </a:p>
        </p:txBody>
      </p:sp>
    </p:spTree>
    <p:extLst>
      <p:ext uri="{BB962C8B-B14F-4D97-AF65-F5344CB8AC3E}">
        <p14:creationId xmlns:p14="http://schemas.microsoft.com/office/powerpoint/2010/main" val="408538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Prepare for War					    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Rabbah: Philadelphia in 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Cost of hiring soldiers: </a:t>
            </a:r>
            <a:r>
              <a:rPr lang="en-US" sz="5000">
                <a:solidFill>
                  <a:schemeClr val="bg1"/>
                </a:solidFill>
              </a:rPr>
              <a:t>½ million </a:t>
            </a:r>
            <a:r>
              <a:rPr lang="en-US" sz="5000" dirty="0">
                <a:solidFill>
                  <a:schemeClr val="bg1"/>
                </a:solidFill>
              </a:rPr>
              <a:t>£ sterling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</a:t>
            </a:r>
            <a:r>
              <a:rPr lang="en-US" sz="5000" dirty="0" err="1">
                <a:solidFill>
                  <a:schemeClr val="bg1"/>
                </a:solidFill>
              </a:rPr>
              <a:t>Maacah</a:t>
            </a:r>
            <a:r>
              <a:rPr lang="en-US" sz="5000" dirty="0">
                <a:solidFill>
                  <a:schemeClr val="bg1"/>
                </a:solidFill>
              </a:rPr>
              <a:t>: SW of Mount Hermon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“mighty men” special group of 600 men that continued when S pursued D; host: great army of Israelites.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Chr. 19:7: camped at </a:t>
            </a:r>
            <a:r>
              <a:rPr lang="en-US" sz="5000" dirty="0" err="1">
                <a:solidFill>
                  <a:schemeClr val="bg1"/>
                </a:solidFill>
              </a:rPr>
              <a:t>Medeba</a:t>
            </a:r>
            <a:r>
              <a:rPr lang="en-US" sz="5000" dirty="0">
                <a:solidFill>
                  <a:schemeClr val="bg1"/>
                </a:solidFill>
              </a:rPr>
              <a:t>, 4mi. Straight SW of Rabbah.</a:t>
            </a:r>
          </a:p>
        </p:txBody>
      </p:sp>
    </p:spTree>
    <p:extLst>
      <p:ext uri="{BB962C8B-B14F-4D97-AF65-F5344CB8AC3E}">
        <p14:creationId xmlns:p14="http://schemas.microsoft.com/office/powerpoint/2010/main" val="122068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Great Victory						  9-14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Syrian mercenaries in the rear the greatest threat.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Abishai, Joab’s brother, was not chosen – he was leading the attack at the gates of Rabbah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Mercenaries had no patriotic interest in defending Rabbah.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Joab launched all-out attack and his hand-picked veterans destroyed everyone in path</a:t>
            </a:r>
          </a:p>
        </p:txBody>
      </p:sp>
    </p:spTree>
    <p:extLst>
      <p:ext uri="{BB962C8B-B14F-4D97-AF65-F5344CB8AC3E}">
        <p14:creationId xmlns:p14="http://schemas.microsoft.com/office/powerpoint/2010/main" val="3745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Great Victory						  9-14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war is not over yet!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fighting to trust the outcome of the battle to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388056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Final Rally    					    15-19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 err="1">
                <a:solidFill>
                  <a:schemeClr val="bg1"/>
                </a:solidFill>
              </a:rPr>
              <a:t>Helam</a:t>
            </a:r>
            <a:r>
              <a:rPr lang="en-US" sz="5000" dirty="0">
                <a:solidFill>
                  <a:schemeClr val="bg1"/>
                </a:solidFill>
              </a:rPr>
              <a:t> – location unknown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Hadadezer</a:t>
            </a:r>
            <a:r>
              <a:rPr lang="en-US" sz="5000" dirty="0">
                <a:solidFill>
                  <a:schemeClr val="bg1"/>
                </a:solidFill>
              </a:rPr>
              <a:t> stung by defeat of his mercenaries by Joab.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established the Euphrates River as the Eastern boundary of Israel.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Hadadezer</a:t>
            </a:r>
            <a:r>
              <a:rPr lang="en-US" sz="5000" dirty="0">
                <a:solidFill>
                  <a:schemeClr val="bg1"/>
                </a:solidFill>
              </a:rPr>
              <a:t> finally submits to D’s rule. </a:t>
            </a:r>
          </a:p>
        </p:txBody>
      </p:sp>
    </p:spTree>
    <p:extLst>
      <p:ext uri="{BB962C8B-B14F-4D97-AF65-F5344CB8AC3E}">
        <p14:creationId xmlns:p14="http://schemas.microsoft.com/office/powerpoint/2010/main" val="18670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17961</TotalTime>
  <Words>608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Ch. 5-10 – 7 Major Events [Willis]</vt:lpstr>
      <vt:lpstr>2 Samuel 10: War is Waged</vt:lpstr>
      <vt:lpstr>1. Insulting Treatment       1-5</vt:lpstr>
      <vt:lpstr>1. Insulting Treatment       1-5</vt:lpstr>
      <vt:lpstr>2. Prepare for War         6-8</vt:lpstr>
      <vt:lpstr>3. Great Victory        9-14</vt:lpstr>
      <vt:lpstr>3. Great Victory        9-14</vt:lpstr>
      <vt:lpstr>4. Final Rally             15-19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287</cp:revision>
  <dcterms:created xsi:type="dcterms:W3CDTF">2020-03-28T20:11:58Z</dcterms:created>
  <dcterms:modified xsi:type="dcterms:W3CDTF">2021-10-28T16:15:11Z</dcterms:modified>
</cp:coreProperties>
</file>